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7" r:id="rId11"/>
    <p:sldId id="268" r:id="rId12"/>
    <p:sldId id="266" r:id="rId13"/>
    <p:sldId id="270" r:id="rId14"/>
    <p:sldId id="269" r:id="rId15"/>
    <p:sldId id="271" r:id="rId16"/>
    <p:sldId id="272" r:id="rId17"/>
    <p:sldId id="273" r:id="rId18"/>
    <p:sldId id="274" r:id="rId19"/>
    <p:sldId id="282" r:id="rId20"/>
    <p:sldId id="275" r:id="rId21"/>
    <p:sldId id="276" r:id="rId22"/>
    <p:sldId id="277" r:id="rId23"/>
    <p:sldId id="278" r:id="rId24"/>
    <p:sldId id="281" r:id="rId25"/>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1306"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244E0-8478-4135-9F1A-04DBB244A38B}" type="datetimeFigureOut">
              <a:rPr lang="en-US" smtClean="0"/>
              <a:t>9/23/2025</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EA514-99D7-47A4-9B64-35430535E107}" type="slidenum">
              <a:rPr lang="en-US" smtClean="0"/>
              <a:t>‹#›</a:t>
            </a:fld>
            <a:endParaRPr lang="en-US"/>
          </a:p>
        </p:txBody>
      </p:sp>
    </p:spTree>
    <p:extLst>
      <p:ext uri="{BB962C8B-B14F-4D97-AF65-F5344CB8AC3E}">
        <p14:creationId xmlns:p14="http://schemas.microsoft.com/office/powerpoint/2010/main" val="1065941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t2v8U55UKb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sz="1200" dirty="0" err="1"/>
              <a:t>Xem</a:t>
            </a:r>
            <a:r>
              <a:rPr lang="en-US" sz="1200" dirty="0"/>
              <a:t> link video ở </a:t>
            </a:r>
            <a:r>
              <a:rPr lang="en-US" sz="1200" dirty="0" err="1"/>
              <a:t>để</a:t>
            </a:r>
            <a:r>
              <a:rPr lang="en-US" sz="1200" dirty="0"/>
              <a:t> </a:t>
            </a:r>
            <a:r>
              <a:rPr lang="en-US" sz="1200" dirty="0" err="1"/>
              <a:t>thấy</a:t>
            </a:r>
            <a:r>
              <a:rPr lang="en-US" sz="1200" dirty="0"/>
              <a:t> </a:t>
            </a:r>
            <a:r>
              <a:rPr lang="en-US" sz="1200" dirty="0" err="1"/>
              <a:t>hướng</a:t>
            </a:r>
            <a:r>
              <a:rPr lang="en-US" sz="1200" dirty="0"/>
              <a:t> </a:t>
            </a:r>
            <a:r>
              <a:rPr lang="en-US" sz="1200" dirty="0" err="1"/>
              <a:t>dẫn</a:t>
            </a:r>
            <a:r>
              <a:rPr lang="en-US" sz="1200" dirty="0"/>
              <a:t> chi </a:t>
            </a:r>
            <a:r>
              <a:rPr lang="en-US" sz="1200" dirty="0" err="1"/>
              <a:t>tiết</a:t>
            </a:r>
            <a:r>
              <a:rPr lang="en-US" sz="1200" dirty="0"/>
              <a:t> </a:t>
            </a:r>
            <a:r>
              <a:rPr lang="en-US" sz="1200" dirty="0" err="1"/>
              <a:t>làm</a:t>
            </a:r>
            <a:r>
              <a:rPr lang="en-US" sz="1200" dirty="0"/>
              <a:t> </a:t>
            </a:r>
            <a:r>
              <a:rPr lang="en-US" sz="1200" dirty="0" err="1"/>
              <a:t>bài</a:t>
            </a:r>
            <a:r>
              <a:rPr lang="en-US" sz="1200" dirty="0"/>
              <a:t>: </a:t>
            </a:r>
            <a:endParaRPr lang="en-US" sz="1200" dirty="0">
              <a:hlinkClick r:id="rId3"/>
            </a:endParaRPr>
          </a:p>
          <a:p>
            <a:r>
              <a:rPr lang="en-US" sz="1200" dirty="0">
                <a:hlinkClick r:id="rId3"/>
              </a:rPr>
              <a:t>https://youtu.be/t2v8U55UKbk</a:t>
            </a:r>
            <a:r>
              <a:rPr lang="en-US" sz="1200" dirty="0"/>
              <a:t> </a:t>
            </a:r>
          </a:p>
          <a:p>
            <a:r>
              <a:rPr lang="en-US" sz="1200" dirty="0"/>
              <a:t> </a:t>
            </a:r>
          </a:p>
          <a:p>
            <a:endParaRPr lang="en-US" dirty="0"/>
          </a:p>
        </p:txBody>
      </p:sp>
      <p:sp>
        <p:nvSpPr>
          <p:cNvPr id="4" name="Slide Number Placeholder 3"/>
          <p:cNvSpPr>
            <a:spLocks noGrp="1"/>
          </p:cNvSpPr>
          <p:nvPr>
            <p:ph type="sldNum" sz="quarter" idx="5"/>
          </p:nvPr>
        </p:nvSpPr>
        <p:spPr/>
        <p:txBody>
          <a:bodyPr/>
          <a:lstStyle/>
          <a:p>
            <a:fld id="{06DA866D-55E2-4228-994A-665B8CA5F17C}" type="slidenum">
              <a:rPr lang="en-US" smtClean="0"/>
              <a:t>1</a:t>
            </a:fld>
            <a:endParaRPr lang="en-US"/>
          </a:p>
        </p:txBody>
      </p:sp>
    </p:spTree>
    <p:extLst>
      <p:ext uri="{BB962C8B-B14F-4D97-AF65-F5344CB8AC3E}">
        <p14:creationId xmlns:p14="http://schemas.microsoft.com/office/powerpoint/2010/main" val="3605594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10</a:t>
            </a:fld>
            <a:endParaRPr lang="vi-VN" altLang="en-US"/>
          </a:p>
        </p:txBody>
      </p:sp>
    </p:spTree>
    <p:extLst>
      <p:ext uri="{BB962C8B-B14F-4D97-AF65-F5344CB8AC3E}">
        <p14:creationId xmlns:p14="http://schemas.microsoft.com/office/powerpoint/2010/main" val="1439000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11</a:t>
            </a:fld>
            <a:endParaRPr lang="vi-VN" altLang="en-US"/>
          </a:p>
        </p:txBody>
      </p:sp>
    </p:spTree>
    <p:extLst>
      <p:ext uri="{BB962C8B-B14F-4D97-AF65-F5344CB8AC3E}">
        <p14:creationId xmlns:p14="http://schemas.microsoft.com/office/powerpoint/2010/main" val="2261596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12</a:t>
            </a:fld>
            <a:endParaRPr lang="vi-VN" altLang="en-US"/>
          </a:p>
        </p:txBody>
      </p:sp>
    </p:spTree>
    <p:extLst>
      <p:ext uri="{BB962C8B-B14F-4D97-AF65-F5344CB8AC3E}">
        <p14:creationId xmlns:p14="http://schemas.microsoft.com/office/powerpoint/2010/main" val="2214035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err="1"/>
              <a:t>Chúng</a:t>
            </a:r>
            <a:r>
              <a:rPr lang="en-US" dirty="0"/>
              <a:t> </a:t>
            </a:r>
            <a:r>
              <a:rPr lang="en-US" dirty="0" err="1"/>
              <a:t>tôi</a:t>
            </a:r>
            <a:r>
              <a:rPr lang="en-US" dirty="0"/>
              <a:t> </a:t>
            </a:r>
            <a:r>
              <a:rPr lang="en-US" dirty="0" err="1"/>
              <a:t>là</a:t>
            </a:r>
            <a:r>
              <a:rPr lang="en-US" dirty="0"/>
              <a:t> </a:t>
            </a:r>
            <a:r>
              <a:rPr lang="en-US" dirty="0" err="1"/>
              <a:t>chuyên</a:t>
            </a:r>
            <a:r>
              <a:rPr lang="en-US" dirty="0"/>
              <a:t> </a:t>
            </a:r>
            <a:r>
              <a:rPr lang="en-US" dirty="0" err="1"/>
              <a:t>gia</a:t>
            </a:r>
            <a:r>
              <a:rPr lang="en-US" dirty="0"/>
              <a:t> </a:t>
            </a:r>
            <a:r>
              <a:rPr lang="en-US" dirty="0" err="1"/>
              <a:t>trong</a:t>
            </a:r>
            <a:r>
              <a:rPr lang="en-US" dirty="0"/>
              <a:t> </a:t>
            </a:r>
            <a:r>
              <a:rPr lang="en-US" dirty="0" err="1"/>
              <a:t>lĩnh</a:t>
            </a:r>
            <a:r>
              <a:rPr lang="en-US" dirty="0"/>
              <a:t> </a:t>
            </a:r>
            <a:r>
              <a:rPr lang="en-US" dirty="0" err="1"/>
              <a:t>vực</a:t>
            </a:r>
            <a:r>
              <a:rPr lang="en-US" dirty="0"/>
              <a:t>:</a:t>
            </a:r>
          </a:p>
          <a:p>
            <a:r>
              <a:rPr lang="en-US" dirty="0"/>
              <a:t>1. </a:t>
            </a:r>
          </a:p>
          <a:p>
            <a:r>
              <a:rPr lang="en-US" dirty="0"/>
              <a:t>2.</a:t>
            </a:r>
          </a:p>
          <a:p>
            <a:r>
              <a:rPr lang="en-US" dirty="0"/>
              <a:t>3. </a:t>
            </a:r>
          </a:p>
          <a:p>
            <a:r>
              <a:rPr lang="en-US" dirty="0"/>
              <a:t>4. </a:t>
            </a:r>
          </a:p>
        </p:txBody>
      </p:sp>
      <p:sp>
        <p:nvSpPr>
          <p:cNvPr id="4" name="Slide Number Placeholder 3"/>
          <p:cNvSpPr>
            <a:spLocks noGrp="1"/>
          </p:cNvSpPr>
          <p:nvPr>
            <p:ph type="sldNum" sz="quarter" idx="5"/>
          </p:nvPr>
        </p:nvSpPr>
        <p:spPr/>
        <p:txBody>
          <a:bodyPr/>
          <a:lstStyle/>
          <a:p>
            <a:fld id="{06DA866D-55E2-4228-994A-665B8CA5F17C}" type="slidenum">
              <a:rPr lang="en-US" smtClean="0"/>
              <a:t>13</a:t>
            </a:fld>
            <a:endParaRPr lang="en-US"/>
          </a:p>
        </p:txBody>
      </p:sp>
    </p:spTree>
    <p:extLst>
      <p:ext uri="{BB962C8B-B14F-4D97-AF65-F5344CB8AC3E}">
        <p14:creationId xmlns:p14="http://schemas.microsoft.com/office/powerpoint/2010/main" val="3082613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14</a:t>
            </a:fld>
            <a:endParaRPr lang="vi-VN" altLang="en-US"/>
          </a:p>
        </p:txBody>
      </p:sp>
    </p:spTree>
    <p:extLst>
      <p:ext uri="{BB962C8B-B14F-4D97-AF65-F5344CB8AC3E}">
        <p14:creationId xmlns:p14="http://schemas.microsoft.com/office/powerpoint/2010/main" val="3720156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15</a:t>
            </a:fld>
            <a:endParaRPr lang="vi-VN" altLang="en-US"/>
          </a:p>
        </p:txBody>
      </p:sp>
    </p:spTree>
    <p:extLst>
      <p:ext uri="{BB962C8B-B14F-4D97-AF65-F5344CB8AC3E}">
        <p14:creationId xmlns:p14="http://schemas.microsoft.com/office/powerpoint/2010/main" val="519565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16</a:t>
            </a:fld>
            <a:endParaRPr lang="vi-VN" altLang="en-US"/>
          </a:p>
        </p:txBody>
      </p:sp>
    </p:spTree>
    <p:extLst>
      <p:ext uri="{BB962C8B-B14F-4D97-AF65-F5344CB8AC3E}">
        <p14:creationId xmlns:p14="http://schemas.microsoft.com/office/powerpoint/2010/main" val="1840608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17</a:t>
            </a:fld>
            <a:endParaRPr lang="vi-VN" altLang="en-US"/>
          </a:p>
        </p:txBody>
      </p:sp>
    </p:spTree>
    <p:extLst>
      <p:ext uri="{BB962C8B-B14F-4D97-AF65-F5344CB8AC3E}">
        <p14:creationId xmlns:p14="http://schemas.microsoft.com/office/powerpoint/2010/main" val="283016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18</a:t>
            </a:fld>
            <a:endParaRPr lang="vi-VN" altLang="en-US"/>
          </a:p>
        </p:txBody>
      </p:sp>
    </p:spTree>
    <p:extLst>
      <p:ext uri="{BB962C8B-B14F-4D97-AF65-F5344CB8AC3E}">
        <p14:creationId xmlns:p14="http://schemas.microsoft.com/office/powerpoint/2010/main" val="385229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1E0AC-B789-43CB-D682-EF1E248AF0A6}"/>
            </a:ext>
          </a:extLst>
        </p:cNvPr>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6A6847A-24A4-DA35-6D4E-0622DA7E7120}"/>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D067928-CF08-5DB0-7A1A-849CEB0CA6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94406641-3DFB-0214-4513-04AA13227D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19</a:t>
            </a:fld>
            <a:endParaRPr lang="vi-VN" altLang="en-US"/>
          </a:p>
        </p:txBody>
      </p:sp>
    </p:spTree>
    <p:extLst>
      <p:ext uri="{BB962C8B-B14F-4D97-AF65-F5344CB8AC3E}">
        <p14:creationId xmlns:p14="http://schemas.microsoft.com/office/powerpoint/2010/main" val="3962641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err="1"/>
              <a:t>Chúng</a:t>
            </a:r>
            <a:r>
              <a:rPr lang="en-US" dirty="0"/>
              <a:t> </a:t>
            </a:r>
            <a:r>
              <a:rPr lang="en-US" dirty="0" err="1"/>
              <a:t>tôi</a:t>
            </a:r>
            <a:r>
              <a:rPr lang="en-US" dirty="0"/>
              <a:t> </a:t>
            </a:r>
            <a:r>
              <a:rPr lang="en-US" dirty="0" err="1"/>
              <a:t>có</a:t>
            </a:r>
            <a:r>
              <a:rPr lang="en-US" dirty="0"/>
              <a:t> </a:t>
            </a:r>
            <a:r>
              <a:rPr lang="en-US" dirty="0" err="1"/>
              <a:t>các</a:t>
            </a:r>
            <a:r>
              <a:rPr lang="en-US" dirty="0"/>
              <a:t> </a:t>
            </a:r>
            <a:r>
              <a:rPr lang="en-US" dirty="0" err="1"/>
              <a:t>giải</a:t>
            </a:r>
            <a:r>
              <a:rPr lang="en-US" dirty="0"/>
              <a:t> </a:t>
            </a:r>
            <a:r>
              <a:rPr lang="en-US" dirty="0" err="1"/>
              <a:t>pháp</a:t>
            </a:r>
            <a:r>
              <a:rPr lang="en-US" dirty="0"/>
              <a:t> </a:t>
            </a:r>
            <a:r>
              <a:rPr lang="en-US" dirty="0" err="1"/>
              <a:t>giúp</a:t>
            </a:r>
            <a:r>
              <a:rPr lang="en-US" dirty="0"/>
              <a:t> </a:t>
            </a:r>
            <a:r>
              <a:rPr lang="en-US" dirty="0" err="1"/>
              <a:t>cho</a:t>
            </a:r>
            <a:r>
              <a:rPr lang="en-US" dirty="0"/>
              <a:t> </a:t>
            </a:r>
            <a:r>
              <a:rPr lang="en-US" dirty="0" err="1"/>
              <a:t>khách</a:t>
            </a:r>
            <a:r>
              <a:rPr lang="en-US" dirty="0"/>
              <a:t> </a:t>
            </a:r>
            <a:r>
              <a:rPr lang="en-US" dirty="0" err="1"/>
              <a:t>hàng</a:t>
            </a:r>
            <a:r>
              <a:rPr lang="en-US" dirty="0"/>
              <a:t> </a:t>
            </a:r>
            <a:r>
              <a:rPr lang="en-US" dirty="0" err="1"/>
              <a:t>sớm</a:t>
            </a:r>
            <a:r>
              <a:rPr lang="en-US" dirty="0"/>
              <a:t> </a:t>
            </a:r>
            <a:r>
              <a:rPr lang="en-US" dirty="0" err="1"/>
              <a:t>tìm</a:t>
            </a:r>
            <a:r>
              <a:rPr lang="en-US" dirty="0"/>
              <a:t> ra </a:t>
            </a:r>
            <a:r>
              <a:rPr lang="en-US" dirty="0" err="1"/>
              <a:t>nhân</a:t>
            </a:r>
            <a:r>
              <a:rPr lang="en-US" dirty="0"/>
              <a:t> </a:t>
            </a:r>
            <a:r>
              <a:rPr lang="en-US" dirty="0" err="1"/>
              <a:t>sự</a:t>
            </a:r>
            <a:r>
              <a:rPr lang="en-US" dirty="0"/>
              <a:t> </a:t>
            </a:r>
            <a:r>
              <a:rPr lang="en-US" dirty="0" err="1"/>
              <a:t>phù</a:t>
            </a:r>
            <a:r>
              <a:rPr lang="en-US" dirty="0"/>
              <a:t> </a:t>
            </a:r>
            <a:r>
              <a:rPr lang="en-US" dirty="0" err="1"/>
              <a:t>hợp</a:t>
            </a:r>
            <a:r>
              <a:rPr lang="en-US" dirty="0"/>
              <a:t> </a:t>
            </a:r>
            <a:r>
              <a:rPr lang="en-US" dirty="0" err="1"/>
              <a:t>để</a:t>
            </a:r>
            <a:r>
              <a:rPr lang="en-US" dirty="0"/>
              <a:t> </a:t>
            </a:r>
            <a:r>
              <a:rPr lang="en-US" dirty="0" err="1"/>
              <a:t>tuyển</a:t>
            </a:r>
            <a:r>
              <a:rPr lang="en-US" dirty="0"/>
              <a:t> </a:t>
            </a:r>
            <a:r>
              <a:rPr lang="en-US" dirty="0" err="1"/>
              <a:t>dụng</a:t>
            </a:r>
            <a:r>
              <a:rPr lang="en-US" dirty="0"/>
              <a:t> </a:t>
            </a:r>
            <a:r>
              <a:rPr lang="en-US" dirty="0" err="1"/>
              <a:t>đúng</a:t>
            </a:r>
            <a:r>
              <a:rPr lang="en-US" dirty="0"/>
              <a:t> </a:t>
            </a:r>
            <a:r>
              <a:rPr lang="en-US" dirty="0" err="1"/>
              <a:t>người</a:t>
            </a:r>
            <a:r>
              <a:rPr lang="en-US" dirty="0"/>
              <a:t>, </a:t>
            </a:r>
            <a:r>
              <a:rPr lang="en-US" dirty="0" err="1"/>
              <a:t>giảm</a:t>
            </a:r>
            <a:r>
              <a:rPr lang="en-US" dirty="0"/>
              <a:t> </a:t>
            </a:r>
            <a:r>
              <a:rPr lang="en-US" dirty="0" err="1"/>
              <a:t>thời</a:t>
            </a:r>
            <a:r>
              <a:rPr lang="en-US" dirty="0"/>
              <a:t> </a:t>
            </a:r>
            <a:r>
              <a:rPr lang="en-US" dirty="0" err="1"/>
              <a:t>gian</a:t>
            </a:r>
            <a:r>
              <a:rPr lang="en-US" dirty="0"/>
              <a:t> </a:t>
            </a:r>
            <a:r>
              <a:rPr lang="en-US" dirty="0" err="1"/>
              <a:t>tìm</a:t>
            </a:r>
            <a:r>
              <a:rPr lang="en-US" dirty="0"/>
              <a:t> </a:t>
            </a:r>
            <a:r>
              <a:rPr lang="en-US" dirty="0" err="1"/>
              <a:t>người</a:t>
            </a:r>
            <a:r>
              <a:rPr lang="en-US" dirty="0"/>
              <a:t> </a:t>
            </a:r>
            <a:r>
              <a:rPr lang="en-US" dirty="0" err="1"/>
              <a:t>và</a:t>
            </a:r>
            <a:r>
              <a:rPr lang="en-US" dirty="0"/>
              <a:t> </a:t>
            </a:r>
            <a:r>
              <a:rPr lang="en-US" dirty="0" err="1"/>
              <a:t>tăng</a:t>
            </a:r>
            <a:r>
              <a:rPr lang="en-US" dirty="0"/>
              <a:t> </a:t>
            </a:r>
            <a:r>
              <a:rPr lang="en-US" dirty="0" err="1"/>
              <a:t>năng</a:t>
            </a:r>
            <a:r>
              <a:rPr lang="en-US" dirty="0"/>
              <a:t> </a:t>
            </a:r>
            <a:r>
              <a:rPr lang="en-US" dirty="0" err="1"/>
              <a:t>suất</a:t>
            </a:r>
            <a:r>
              <a:rPr lang="en-US" dirty="0"/>
              <a:t> lao </a:t>
            </a:r>
            <a:r>
              <a:rPr lang="en-US" dirty="0" err="1"/>
              <a:t>động</a:t>
            </a:r>
            <a:r>
              <a:rPr lang="en-US" dirty="0"/>
              <a:t>.</a:t>
            </a:r>
          </a:p>
          <a:p>
            <a:r>
              <a:rPr lang="en-US" dirty="0" err="1"/>
              <a:t>Chúng</a:t>
            </a:r>
            <a:r>
              <a:rPr lang="en-US" dirty="0"/>
              <a:t> </a:t>
            </a:r>
            <a:r>
              <a:rPr lang="en-US" dirty="0" err="1"/>
              <a:t>tôi</a:t>
            </a:r>
            <a:r>
              <a:rPr lang="en-US" dirty="0"/>
              <a:t> </a:t>
            </a:r>
            <a:r>
              <a:rPr lang="en-US" dirty="0" err="1"/>
              <a:t>giúp</a:t>
            </a:r>
            <a:r>
              <a:rPr lang="en-US" dirty="0"/>
              <a:t> </a:t>
            </a:r>
            <a:r>
              <a:rPr lang="en-US" dirty="0" err="1"/>
              <a:t>cho</a:t>
            </a:r>
            <a:r>
              <a:rPr lang="en-US" dirty="0"/>
              <a:t> </a:t>
            </a:r>
            <a:r>
              <a:rPr lang="en-US" dirty="0" err="1"/>
              <a:t>các</a:t>
            </a:r>
            <a:r>
              <a:rPr lang="en-US" dirty="0"/>
              <a:t> </a:t>
            </a:r>
            <a:r>
              <a:rPr lang="en-US" dirty="0" err="1"/>
              <a:t>bạn</a:t>
            </a:r>
            <a:r>
              <a:rPr lang="en-US" dirty="0"/>
              <a:t> </a:t>
            </a:r>
            <a:r>
              <a:rPr lang="en-US" dirty="0" err="1"/>
              <a:t>kỹ</a:t>
            </a:r>
            <a:r>
              <a:rPr lang="en-US" dirty="0"/>
              <a:t> </a:t>
            </a:r>
            <a:r>
              <a:rPr lang="en-US" dirty="0" err="1"/>
              <a:t>sư</a:t>
            </a:r>
            <a:r>
              <a:rPr lang="en-US" dirty="0"/>
              <a:t>, </a:t>
            </a:r>
            <a:r>
              <a:rPr lang="en-US" dirty="0" err="1"/>
              <a:t>cử</a:t>
            </a:r>
            <a:r>
              <a:rPr lang="en-US" dirty="0"/>
              <a:t> </a:t>
            </a:r>
            <a:r>
              <a:rPr lang="en-US" dirty="0" err="1"/>
              <a:t>nhân</a:t>
            </a:r>
            <a:r>
              <a:rPr lang="en-US" dirty="0"/>
              <a:t> </a:t>
            </a:r>
            <a:r>
              <a:rPr lang="en-US" dirty="0" err="1"/>
              <a:t>có</a:t>
            </a:r>
            <a:r>
              <a:rPr lang="en-US" dirty="0"/>
              <a:t> </a:t>
            </a:r>
            <a:r>
              <a:rPr lang="en-US" dirty="0" err="1"/>
              <a:t>thể</a:t>
            </a:r>
            <a:r>
              <a:rPr lang="en-US" dirty="0"/>
              <a:t> </a:t>
            </a:r>
            <a:r>
              <a:rPr lang="en-US" dirty="0" err="1"/>
              <a:t>lập</a:t>
            </a:r>
            <a:r>
              <a:rPr lang="en-US" dirty="0"/>
              <a:t> 1 </a:t>
            </a:r>
            <a:r>
              <a:rPr lang="en-US" dirty="0" err="1"/>
              <a:t>bảng</a:t>
            </a:r>
            <a:r>
              <a:rPr lang="en-US" dirty="0"/>
              <a:t> </a:t>
            </a:r>
            <a:r>
              <a:rPr lang="en-US" dirty="0" err="1"/>
              <a:t>kế</a:t>
            </a:r>
            <a:r>
              <a:rPr lang="en-US" dirty="0"/>
              <a:t> </a:t>
            </a:r>
            <a:r>
              <a:rPr lang="en-US" dirty="0" err="1"/>
              <a:t>hoạch</a:t>
            </a:r>
            <a:r>
              <a:rPr lang="en-US" dirty="0"/>
              <a:t> </a:t>
            </a:r>
            <a:r>
              <a:rPr lang="en-US" dirty="0" err="1"/>
              <a:t>nghề</a:t>
            </a:r>
            <a:r>
              <a:rPr lang="en-US" dirty="0"/>
              <a:t> </a:t>
            </a:r>
            <a:r>
              <a:rPr lang="en-US" dirty="0" err="1"/>
              <a:t>nghiệp</a:t>
            </a:r>
            <a:r>
              <a:rPr lang="en-US" dirty="0"/>
              <a:t> </a:t>
            </a:r>
            <a:r>
              <a:rPr lang="en-US" dirty="0" err="1"/>
              <a:t>phù</a:t>
            </a:r>
            <a:r>
              <a:rPr lang="en-US" dirty="0"/>
              <a:t> </a:t>
            </a:r>
            <a:r>
              <a:rPr lang="en-US" dirty="0" err="1"/>
              <a:t>hợp</a:t>
            </a:r>
            <a:r>
              <a:rPr lang="en-US" dirty="0"/>
              <a:t>, </a:t>
            </a:r>
            <a:r>
              <a:rPr lang="en-US" dirty="0" err="1"/>
              <a:t>mau</a:t>
            </a:r>
            <a:r>
              <a:rPr lang="en-US" dirty="0"/>
              <a:t> </a:t>
            </a:r>
            <a:r>
              <a:rPr lang="en-US" dirty="0" err="1"/>
              <a:t>chóng</a:t>
            </a:r>
            <a:r>
              <a:rPr lang="en-US" dirty="0"/>
              <a:t> </a:t>
            </a:r>
            <a:r>
              <a:rPr lang="en-US" dirty="0" err="1"/>
              <a:t>tìm</a:t>
            </a:r>
            <a:r>
              <a:rPr lang="en-US" dirty="0"/>
              <a:t> </a:t>
            </a:r>
            <a:r>
              <a:rPr lang="en-US" dirty="0" err="1"/>
              <a:t>việc</a:t>
            </a:r>
            <a:r>
              <a:rPr lang="en-US" dirty="0"/>
              <a:t> </a:t>
            </a:r>
            <a:r>
              <a:rPr lang="en-US" dirty="0" err="1"/>
              <a:t>yêu</a:t>
            </a:r>
            <a:r>
              <a:rPr lang="en-US" dirty="0"/>
              <a:t> </a:t>
            </a:r>
            <a:r>
              <a:rPr lang="en-US" dirty="0" err="1"/>
              <a:t>thích</a:t>
            </a:r>
            <a:r>
              <a:rPr lang="en-US" dirty="0"/>
              <a:t>.</a:t>
            </a:r>
          </a:p>
        </p:txBody>
      </p:sp>
      <p:sp>
        <p:nvSpPr>
          <p:cNvPr id="4" name="Slide Number Placeholder 3"/>
          <p:cNvSpPr>
            <a:spLocks noGrp="1"/>
          </p:cNvSpPr>
          <p:nvPr>
            <p:ph type="sldNum" sz="quarter" idx="5"/>
          </p:nvPr>
        </p:nvSpPr>
        <p:spPr/>
        <p:txBody>
          <a:bodyPr/>
          <a:lstStyle/>
          <a:p>
            <a:fld id="{06DA866D-55E2-4228-994A-665B8CA5F17C}" type="slidenum">
              <a:rPr lang="en-US" smtClean="0"/>
              <a:t>2</a:t>
            </a:fld>
            <a:endParaRPr lang="en-US"/>
          </a:p>
        </p:txBody>
      </p:sp>
    </p:spTree>
    <p:extLst>
      <p:ext uri="{BB962C8B-B14F-4D97-AF65-F5344CB8AC3E}">
        <p14:creationId xmlns:p14="http://schemas.microsoft.com/office/powerpoint/2010/main" val="3380269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20</a:t>
            </a:fld>
            <a:endParaRPr lang="vi-VN" altLang="en-US"/>
          </a:p>
        </p:txBody>
      </p:sp>
    </p:spTree>
    <p:extLst>
      <p:ext uri="{BB962C8B-B14F-4D97-AF65-F5344CB8AC3E}">
        <p14:creationId xmlns:p14="http://schemas.microsoft.com/office/powerpoint/2010/main" val="792308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21</a:t>
            </a:fld>
            <a:endParaRPr lang="vi-VN" altLang="en-US"/>
          </a:p>
        </p:txBody>
      </p:sp>
    </p:spTree>
    <p:extLst>
      <p:ext uri="{BB962C8B-B14F-4D97-AF65-F5344CB8AC3E}">
        <p14:creationId xmlns:p14="http://schemas.microsoft.com/office/powerpoint/2010/main" val="3485895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22</a:t>
            </a:fld>
            <a:endParaRPr lang="vi-VN" altLang="en-US"/>
          </a:p>
        </p:txBody>
      </p:sp>
    </p:spTree>
    <p:extLst>
      <p:ext uri="{BB962C8B-B14F-4D97-AF65-F5344CB8AC3E}">
        <p14:creationId xmlns:p14="http://schemas.microsoft.com/office/powerpoint/2010/main" val="199640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23</a:t>
            </a:fld>
            <a:endParaRPr lang="vi-VN" altLang="en-US"/>
          </a:p>
        </p:txBody>
      </p:sp>
    </p:spTree>
    <p:extLst>
      <p:ext uri="{BB962C8B-B14F-4D97-AF65-F5344CB8AC3E}">
        <p14:creationId xmlns:p14="http://schemas.microsoft.com/office/powerpoint/2010/main" val="303196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3</a:t>
            </a:fld>
            <a:endParaRPr lang="vi-VN" altLang="en-US"/>
          </a:p>
        </p:txBody>
      </p:sp>
    </p:spTree>
    <p:extLst>
      <p:ext uri="{BB962C8B-B14F-4D97-AF65-F5344CB8AC3E}">
        <p14:creationId xmlns:p14="http://schemas.microsoft.com/office/powerpoint/2010/main" val="67212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4</a:t>
            </a:fld>
            <a:endParaRPr lang="vi-VN" altLang="en-US"/>
          </a:p>
        </p:txBody>
      </p:sp>
    </p:spTree>
    <p:extLst>
      <p:ext uri="{BB962C8B-B14F-4D97-AF65-F5344CB8AC3E}">
        <p14:creationId xmlns:p14="http://schemas.microsoft.com/office/powerpoint/2010/main" val="3766352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5</a:t>
            </a:fld>
            <a:endParaRPr lang="vi-VN" altLang="en-US"/>
          </a:p>
        </p:txBody>
      </p:sp>
    </p:spTree>
    <p:extLst>
      <p:ext uri="{BB962C8B-B14F-4D97-AF65-F5344CB8AC3E}">
        <p14:creationId xmlns:p14="http://schemas.microsoft.com/office/powerpoint/2010/main" val="476940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6</a:t>
            </a:fld>
            <a:endParaRPr lang="vi-VN" altLang="en-US"/>
          </a:p>
        </p:txBody>
      </p:sp>
    </p:spTree>
    <p:extLst>
      <p:ext uri="{BB962C8B-B14F-4D97-AF65-F5344CB8AC3E}">
        <p14:creationId xmlns:p14="http://schemas.microsoft.com/office/powerpoint/2010/main" val="1656717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7</a:t>
            </a:fld>
            <a:endParaRPr lang="vi-VN" altLang="en-US"/>
          </a:p>
        </p:txBody>
      </p:sp>
    </p:spTree>
    <p:extLst>
      <p:ext uri="{BB962C8B-B14F-4D97-AF65-F5344CB8AC3E}">
        <p14:creationId xmlns:p14="http://schemas.microsoft.com/office/powerpoint/2010/main" val="338550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8</a:t>
            </a:fld>
            <a:endParaRPr lang="vi-VN" altLang="en-US"/>
          </a:p>
        </p:txBody>
      </p:sp>
    </p:spTree>
    <p:extLst>
      <p:ext uri="{BB962C8B-B14F-4D97-AF65-F5344CB8AC3E}">
        <p14:creationId xmlns:p14="http://schemas.microsoft.com/office/powerpoint/2010/main" val="2379299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D14CCAF-2B7E-4363-94BB-8790C1E74807}"/>
              </a:ext>
            </a:extLst>
          </p:cNvPr>
          <p:cNvSpPr>
            <a:spLocks noGrp="1" noRot="1" noChangeAspect="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B43E00B-798B-4934-9CE1-DE3D355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Trong</a:t>
            </a:r>
            <a:r>
              <a:rPr lang="en-US" altLang="en-US" dirty="0"/>
              <a:t> </a:t>
            </a:r>
            <a:r>
              <a:rPr lang="en-US" altLang="en-US" dirty="0" err="1"/>
              <a:t>năm</a:t>
            </a:r>
            <a:r>
              <a:rPr lang="en-US" altLang="en-US" dirty="0"/>
              <a:t> 2017 </a:t>
            </a:r>
            <a:r>
              <a:rPr lang="en-US" altLang="en-US" dirty="0" err="1"/>
              <a:t>đến</a:t>
            </a:r>
            <a:r>
              <a:rPr lang="en-US" altLang="en-US" dirty="0"/>
              <a:t> </a:t>
            </a:r>
            <a:r>
              <a:rPr lang="en-US" altLang="en-US" dirty="0" err="1"/>
              <a:t>nửa</a:t>
            </a:r>
            <a:r>
              <a:rPr lang="en-US" altLang="en-US" dirty="0"/>
              <a:t> </a:t>
            </a:r>
            <a:r>
              <a:rPr lang="en-US" altLang="en-US" dirty="0" err="1"/>
              <a:t>đầu</a:t>
            </a:r>
            <a:r>
              <a:rPr lang="en-US" altLang="en-US" dirty="0"/>
              <a:t> </a:t>
            </a:r>
            <a:r>
              <a:rPr lang="en-US" altLang="en-US" dirty="0" err="1"/>
              <a:t>năm</a:t>
            </a:r>
            <a:r>
              <a:rPr lang="en-US" altLang="en-US" dirty="0"/>
              <a:t> nay </a:t>
            </a:r>
            <a:r>
              <a:rPr lang="en-US" altLang="en-US" dirty="0" err="1"/>
              <a:t>chúng</a:t>
            </a:r>
            <a:r>
              <a:rPr lang="en-US" altLang="en-US" dirty="0"/>
              <a:t> </a:t>
            </a:r>
            <a:r>
              <a:rPr lang="en-US" altLang="en-US" dirty="0" err="1"/>
              <a:t>tôi</a:t>
            </a:r>
            <a:r>
              <a:rPr lang="en-US" altLang="en-US" dirty="0"/>
              <a:t> </a:t>
            </a:r>
            <a:r>
              <a:rPr lang="en-US" altLang="en-US" dirty="0" err="1"/>
              <a:t>giới</a:t>
            </a:r>
            <a:r>
              <a:rPr lang="en-US" altLang="en-US" dirty="0"/>
              <a:t> </a:t>
            </a:r>
            <a:r>
              <a:rPr lang="en-US" altLang="en-US" dirty="0" err="1"/>
              <a:t>thiệu</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hơn</a:t>
            </a:r>
            <a:r>
              <a:rPr lang="en-US" altLang="en-US" dirty="0"/>
              <a:t> 300 </a:t>
            </a:r>
            <a:r>
              <a:rPr lang="en-US" altLang="en-US" dirty="0" err="1"/>
              <a:t>kỹ</a:t>
            </a:r>
            <a:r>
              <a:rPr lang="en-US" altLang="en-US" dirty="0"/>
              <a:t> </a:t>
            </a:r>
            <a:r>
              <a:rPr lang="en-US" altLang="en-US" dirty="0" err="1"/>
              <a:t>sư</a:t>
            </a:r>
            <a:r>
              <a:rPr lang="en-US" altLang="en-US" dirty="0"/>
              <a:t>, </a:t>
            </a:r>
            <a:r>
              <a:rPr lang="en-US" altLang="en-US" dirty="0" err="1"/>
              <a:t>cử</a:t>
            </a:r>
            <a:r>
              <a:rPr lang="en-US" altLang="en-US" dirty="0"/>
              <a:t> </a:t>
            </a:r>
            <a:r>
              <a:rPr lang="en-US" altLang="en-US" dirty="0" err="1"/>
              <a:t>nhân</a:t>
            </a:r>
            <a:r>
              <a:rPr lang="en-US" altLang="en-US" dirty="0"/>
              <a:t> </a:t>
            </a:r>
            <a:r>
              <a:rPr lang="en-US" altLang="en-US" dirty="0" err="1"/>
              <a:t>đến</a:t>
            </a:r>
            <a:r>
              <a:rPr lang="en-US" altLang="en-US" dirty="0"/>
              <a:t> </a:t>
            </a:r>
            <a:r>
              <a:rPr lang="en-US" altLang="en-US" dirty="0" err="1"/>
              <a:t>làm</a:t>
            </a:r>
            <a:r>
              <a:rPr lang="en-US" altLang="en-US" dirty="0"/>
              <a:t> </a:t>
            </a:r>
            <a:r>
              <a:rPr lang="en-US" altLang="en-US" dirty="0" err="1"/>
              <a:t>việc</a:t>
            </a:r>
            <a:r>
              <a:rPr lang="en-US" altLang="en-US" dirty="0"/>
              <a:t> </a:t>
            </a:r>
            <a:r>
              <a:rPr lang="en-US" altLang="en-US" dirty="0" err="1"/>
              <a:t>cho</a:t>
            </a:r>
            <a:r>
              <a:rPr lang="en-US" altLang="en-US" dirty="0"/>
              <a:t> </a:t>
            </a:r>
            <a:r>
              <a:rPr lang="en-US" altLang="en-US" dirty="0" err="1"/>
              <a:t>công</a:t>
            </a:r>
            <a:r>
              <a:rPr lang="en-US" altLang="en-US" dirty="0"/>
              <a:t> ty </a:t>
            </a:r>
            <a:r>
              <a:rPr lang="en-US" altLang="en-US" dirty="0" err="1"/>
              <a:t>Nhật</a:t>
            </a:r>
            <a:r>
              <a:rPr lang="en-US" altLang="en-US" dirty="0"/>
              <a:t>.</a:t>
            </a:r>
          </a:p>
          <a:p>
            <a:r>
              <a:rPr lang="en-US" altLang="en-US" dirty="0" err="1"/>
              <a:t>Không</a:t>
            </a:r>
            <a:r>
              <a:rPr lang="en-US" altLang="en-US" dirty="0"/>
              <a:t> </a:t>
            </a:r>
            <a:r>
              <a:rPr lang="en-US" altLang="en-US" dirty="0" err="1"/>
              <a:t>chỉ</a:t>
            </a:r>
            <a:r>
              <a:rPr lang="en-US" altLang="en-US" dirty="0"/>
              <a:t> </a:t>
            </a:r>
            <a:r>
              <a:rPr lang="en-US" altLang="en-US" dirty="0" err="1"/>
              <a:t>đơn</a:t>
            </a:r>
            <a:r>
              <a:rPr lang="en-US" altLang="en-US" dirty="0"/>
              <a:t> </a:t>
            </a:r>
            <a:r>
              <a:rPr lang="en-US" altLang="en-US" dirty="0" err="1"/>
              <a:t>giản</a:t>
            </a:r>
            <a:r>
              <a:rPr lang="en-US" altLang="en-US" dirty="0"/>
              <a:t> </a:t>
            </a:r>
            <a:r>
              <a:rPr lang="en-US" altLang="en-US" dirty="0" err="1"/>
              <a:t>là</a:t>
            </a:r>
            <a:r>
              <a:rPr lang="en-US" altLang="en-US" dirty="0"/>
              <a:t> </a:t>
            </a:r>
            <a:r>
              <a:rPr lang="en-US" altLang="en-US" dirty="0" err="1"/>
              <a:t>giải</a:t>
            </a:r>
            <a:r>
              <a:rPr lang="en-US" altLang="en-US" dirty="0"/>
              <a:t> </a:t>
            </a:r>
            <a:r>
              <a:rPr lang="en-US" altLang="en-US" dirty="0" err="1"/>
              <a:t>quyết</a:t>
            </a:r>
            <a:r>
              <a:rPr lang="en-US" altLang="en-US" dirty="0"/>
              <a:t> </a:t>
            </a:r>
            <a:r>
              <a:rPr lang="en-US" altLang="en-US" dirty="0" err="1"/>
              <a:t>công</a:t>
            </a:r>
            <a:r>
              <a:rPr lang="en-US" altLang="en-US" dirty="0"/>
              <a:t> </a:t>
            </a:r>
            <a:r>
              <a:rPr lang="en-US" altLang="en-US" dirty="0" err="1"/>
              <a:t>ăn</a:t>
            </a:r>
            <a:r>
              <a:rPr lang="en-US" altLang="en-US" dirty="0"/>
              <a:t> </a:t>
            </a:r>
            <a:r>
              <a:rPr lang="en-US" altLang="en-US" dirty="0" err="1"/>
              <a:t>việc</a:t>
            </a:r>
            <a:r>
              <a:rPr lang="en-US" altLang="en-US" dirty="0"/>
              <a:t> </a:t>
            </a:r>
            <a:r>
              <a:rPr lang="en-US" altLang="en-US" dirty="0" err="1"/>
              <a:t>làm</a:t>
            </a:r>
            <a:r>
              <a:rPr lang="en-US" altLang="en-US" dirty="0"/>
              <a:t> </a:t>
            </a:r>
            <a:r>
              <a:rPr lang="en-US" altLang="en-US" dirty="0" err="1"/>
              <a:t>cho</a:t>
            </a:r>
            <a:r>
              <a:rPr lang="en-US" altLang="en-US" dirty="0"/>
              <a:t> </a:t>
            </a:r>
            <a:r>
              <a:rPr lang="en-US" altLang="en-US" dirty="0" err="1"/>
              <a:t>xã</a:t>
            </a:r>
            <a:r>
              <a:rPr lang="en-US" altLang="en-US" dirty="0"/>
              <a:t> </a:t>
            </a:r>
            <a:r>
              <a:rPr lang="en-US" altLang="en-US" dirty="0" err="1"/>
              <a:t>hội</a:t>
            </a:r>
            <a:r>
              <a:rPr lang="en-US" altLang="en-US" dirty="0"/>
              <a:t> </a:t>
            </a:r>
            <a:r>
              <a:rPr lang="en-US" altLang="en-US" dirty="0" err="1"/>
              <a:t>mà</a:t>
            </a:r>
            <a:r>
              <a:rPr lang="en-US" altLang="en-US" dirty="0"/>
              <a:t> </a:t>
            </a:r>
            <a:r>
              <a:rPr lang="en-US" altLang="en-US" dirty="0" err="1"/>
              <a:t>mang</a:t>
            </a:r>
            <a:r>
              <a:rPr lang="en-US" altLang="en-US" dirty="0"/>
              <a:t> </a:t>
            </a:r>
            <a:r>
              <a:rPr lang="en-US" altLang="en-US" dirty="0" err="1"/>
              <a:t>lại</a:t>
            </a:r>
            <a:r>
              <a:rPr lang="en-US" altLang="en-US" dirty="0"/>
              <a:t> </a:t>
            </a:r>
            <a:r>
              <a:rPr lang="en-US" altLang="en-US" dirty="0" err="1"/>
              <a:t>nguồn</a:t>
            </a:r>
            <a:r>
              <a:rPr lang="en-US" altLang="en-US" dirty="0"/>
              <a:t> </a:t>
            </a:r>
            <a:r>
              <a:rPr lang="en-US" altLang="en-US" dirty="0" err="1"/>
              <a:t>ngoại</a:t>
            </a:r>
            <a:r>
              <a:rPr lang="en-US" altLang="en-US" dirty="0"/>
              <a:t> </a:t>
            </a:r>
            <a:r>
              <a:rPr lang="en-US" altLang="en-US" dirty="0" err="1"/>
              <a:t>tệ</a:t>
            </a:r>
            <a:r>
              <a:rPr lang="en-US" altLang="en-US" dirty="0"/>
              <a:t> </a:t>
            </a:r>
            <a:r>
              <a:rPr lang="en-US" altLang="en-US" dirty="0" err="1"/>
              <a:t>lớn</a:t>
            </a:r>
            <a:r>
              <a:rPr lang="en-US" altLang="en-US" dirty="0"/>
              <a:t> </a:t>
            </a:r>
            <a:r>
              <a:rPr lang="en-US" altLang="en-US" dirty="0" err="1"/>
              <a:t>cho</a:t>
            </a:r>
            <a:r>
              <a:rPr lang="en-US" altLang="en-US" dirty="0"/>
              <a:t> </a:t>
            </a:r>
            <a:r>
              <a:rPr lang="en-US" altLang="en-US" dirty="0" err="1"/>
              <a:t>đất</a:t>
            </a:r>
            <a:r>
              <a:rPr lang="en-US" altLang="en-US" dirty="0"/>
              <a:t> </a:t>
            </a:r>
            <a:r>
              <a:rPr lang="en-US" altLang="en-US" dirty="0" err="1"/>
              <a:t>nước</a:t>
            </a:r>
            <a:r>
              <a:rPr lang="en-US" altLang="en-US" dirty="0"/>
              <a:t> (</a:t>
            </a:r>
            <a:r>
              <a:rPr lang="en-US" altLang="en-US" dirty="0" err="1"/>
              <a:t>thấp</a:t>
            </a:r>
            <a:r>
              <a:rPr lang="en-US" altLang="en-US" dirty="0"/>
              <a:t> </a:t>
            </a:r>
            <a:r>
              <a:rPr lang="en-US" altLang="en-US" dirty="0" err="1"/>
              <a:t>nhất</a:t>
            </a:r>
            <a:r>
              <a:rPr lang="en-US" altLang="en-US" dirty="0"/>
              <a:t> 100 </a:t>
            </a:r>
            <a:r>
              <a:rPr lang="en-US" altLang="en-US" dirty="0" err="1"/>
              <a:t>tỷ</a:t>
            </a:r>
            <a:r>
              <a:rPr lang="en-US" altLang="en-US" dirty="0"/>
              <a:t>/</a:t>
            </a:r>
            <a:r>
              <a:rPr lang="en-US" altLang="en-US" dirty="0" err="1"/>
              <a:t>năm</a:t>
            </a:r>
            <a:r>
              <a:rPr lang="en-US" altLang="en-US" dirty="0"/>
              <a:t>/300 </a:t>
            </a:r>
            <a:r>
              <a:rPr lang="en-US" altLang="en-US" dirty="0" err="1"/>
              <a:t>Kỹ</a:t>
            </a:r>
            <a:r>
              <a:rPr lang="en-US" altLang="en-US" dirty="0"/>
              <a:t> </a:t>
            </a:r>
            <a:r>
              <a:rPr lang="en-US" altLang="en-US" dirty="0" err="1"/>
              <a:t>sư</a:t>
            </a:r>
            <a:r>
              <a:rPr lang="en-US" altLang="en-US" dirty="0"/>
              <a:t>)</a:t>
            </a:r>
          </a:p>
          <a:p>
            <a:r>
              <a:rPr lang="en-US" altLang="en-US" dirty="0" err="1"/>
              <a:t>Hỗ</a:t>
            </a:r>
            <a:r>
              <a:rPr lang="en-US" altLang="en-US" dirty="0"/>
              <a:t> </a:t>
            </a:r>
            <a:r>
              <a:rPr lang="en-US" altLang="en-US" dirty="0" err="1"/>
              <a:t>trợ</a:t>
            </a:r>
            <a:r>
              <a:rPr lang="en-US" altLang="en-US" dirty="0"/>
              <a:t> </a:t>
            </a:r>
            <a:r>
              <a:rPr lang="en-US" altLang="en-US" dirty="0" err="1"/>
              <a:t>hơn</a:t>
            </a:r>
            <a:r>
              <a:rPr lang="en-US" altLang="en-US" dirty="0"/>
              <a:t> 500 </a:t>
            </a:r>
            <a:r>
              <a:rPr lang="en-US" altLang="en-US" dirty="0" err="1"/>
              <a:t>kỹ</a:t>
            </a:r>
            <a:r>
              <a:rPr lang="en-US" altLang="en-US" dirty="0"/>
              <a:t> </a:t>
            </a:r>
            <a:r>
              <a:rPr lang="en-US" altLang="en-US" dirty="0" err="1"/>
              <a:t>sư</a:t>
            </a:r>
            <a:r>
              <a:rPr lang="en-US" altLang="en-US" dirty="0"/>
              <a:t>, </a:t>
            </a:r>
            <a:r>
              <a:rPr lang="en-US" altLang="en-US" dirty="0" err="1"/>
              <a:t>thanh</a:t>
            </a:r>
            <a:r>
              <a:rPr lang="en-US" altLang="en-US" dirty="0"/>
              <a:t> </a:t>
            </a:r>
            <a:r>
              <a:rPr lang="en-US" altLang="en-US" dirty="0" err="1"/>
              <a:t>niên</a:t>
            </a:r>
            <a:r>
              <a:rPr lang="en-US" altLang="en-US" dirty="0"/>
              <a:t> </a:t>
            </a:r>
            <a:r>
              <a:rPr lang="en-US" altLang="en-US" dirty="0" err="1"/>
              <a:t>học</a:t>
            </a:r>
            <a:r>
              <a:rPr lang="en-US" altLang="en-US" dirty="0"/>
              <a:t> </a:t>
            </a:r>
            <a:r>
              <a:rPr lang="en-US" altLang="en-US" dirty="0" err="1"/>
              <a:t>tiếng</a:t>
            </a:r>
            <a:r>
              <a:rPr lang="en-US" altLang="en-US" dirty="0"/>
              <a:t> </a:t>
            </a:r>
            <a:r>
              <a:rPr lang="en-US" altLang="en-US" dirty="0" err="1"/>
              <a:t>Nhật</a:t>
            </a:r>
            <a:r>
              <a:rPr lang="en-US" altLang="en-US" dirty="0"/>
              <a:t>, </a:t>
            </a:r>
            <a:r>
              <a:rPr lang="en-US" altLang="en-US" dirty="0" err="1"/>
              <a:t>kỹ</a:t>
            </a:r>
            <a:r>
              <a:rPr lang="en-US" altLang="en-US" dirty="0"/>
              <a:t> </a:t>
            </a:r>
            <a:r>
              <a:rPr lang="en-US" altLang="en-US" dirty="0" err="1"/>
              <a:t>năng</a:t>
            </a:r>
            <a:r>
              <a:rPr lang="en-US" altLang="en-US" dirty="0"/>
              <a:t> </a:t>
            </a:r>
            <a:r>
              <a:rPr lang="en-US" altLang="en-US" dirty="0" err="1"/>
              <a:t>mềm</a:t>
            </a:r>
            <a:r>
              <a:rPr lang="en-US" altLang="en-US" dirty="0"/>
              <a:t> </a:t>
            </a:r>
            <a:r>
              <a:rPr lang="en-US" altLang="en-US" dirty="0" err="1"/>
              <a:t>giúp</a:t>
            </a:r>
            <a:r>
              <a:rPr lang="en-US" altLang="en-US" dirty="0"/>
              <a:t> </a:t>
            </a:r>
            <a:r>
              <a:rPr lang="en-US" altLang="en-US" dirty="0" err="1"/>
              <a:t>họ</a:t>
            </a:r>
            <a:r>
              <a:rPr lang="en-US" altLang="en-US" dirty="0"/>
              <a:t> </a:t>
            </a:r>
            <a:r>
              <a:rPr lang="en-US" altLang="en-US" dirty="0" err="1"/>
              <a:t>thành</a:t>
            </a:r>
            <a:r>
              <a:rPr lang="en-US" altLang="en-US" dirty="0"/>
              <a:t> </a:t>
            </a:r>
            <a:r>
              <a:rPr lang="en-US" altLang="en-US" dirty="0" err="1"/>
              <a:t>công</a:t>
            </a:r>
            <a:r>
              <a:rPr lang="en-US" altLang="en-US" dirty="0"/>
              <a:t> </a:t>
            </a:r>
            <a:r>
              <a:rPr lang="en-US" altLang="en-US" dirty="0" err="1"/>
              <a:t>trong</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xin</a:t>
            </a:r>
            <a:r>
              <a:rPr lang="en-US" altLang="en-US" dirty="0"/>
              <a:t> </a:t>
            </a:r>
            <a:r>
              <a:rPr lang="en-US" altLang="en-US" dirty="0" err="1"/>
              <a:t>việc</a:t>
            </a:r>
            <a:r>
              <a:rPr lang="en-US" altLang="en-US" dirty="0"/>
              <a:t> </a:t>
            </a:r>
            <a:r>
              <a:rPr lang="en-US" altLang="en-US" dirty="0" err="1"/>
              <a:t>và</a:t>
            </a:r>
            <a:r>
              <a:rPr lang="en-US" altLang="en-US" dirty="0"/>
              <a:t> </a:t>
            </a:r>
            <a:r>
              <a:rPr lang="en-US" altLang="en-US" dirty="0" err="1"/>
              <a:t>phát</a:t>
            </a:r>
            <a:r>
              <a:rPr lang="en-US" altLang="en-US" dirty="0"/>
              <a:t> </a:t>
            </a:r>
            <a:r>
              <a:rPr lang="en-US" altLang="en-US" dirty="0" err="1"/>
              <a:t>triển</a:t>
            </a:r>
            <a:r>
              <a:rPr lang="en-US" altLang="en-US" dirty="0"/>
              <a:t> </a:t>
            </a:r>
            <a:r>
              <a:rPr lang="en-US" altLang="en-US" dirty="0" err="1"/>
              <a:t>sự</a:t>
            </a:r>
            <a:r>
              <a:rPr lang="en-US" altLang="en-US" dirty="0"/>
              <a:t> </a:t>
            </a:r>
            <a:r>
              <a:rPr lang="en-US" altLang="en-US" dirty="0" err="1"/>
              <a:t>nghiệp</a:t>
            </a:r>
            <a:endParaRPr lang="en-US" altLang="en-US" dirty="0"/>
          </a:p>
          <a:p>
            <a:endParaRPr lang="en-US" altLang="en-US" dirty="0"/>
          </a:p>
          <a:p>
            <a:r>
              <a:rPr lang="en-US" altLang="en-US" dirty="0" err="1"/>
              <a:t>KHách</a:t>
            </a:r>
            <a:r>
              <a:rPr lang="en-US" altLang="en-US" dirty="0"/>
              <a:t> </a:t>
            </a:r>
            <a:r>
              <a:rPr lang="en-US" altLang="en-US" dirty="0" err="1"/>
              <a:t>hàng</a:t>
            </a:r>
            <a:r>
              <a:rPr lang="en-US" altLang="en-US" dirty="0"/>
              <a:t> </a:t>
            </a:r>
            <a:r>
              <a:rPr lang="en-US" altLang="en-US" dirty="0" err="1"/>
              <a:t>của</a:t>
            </a:r>
            <a:r>
              <a:rPr lang="en-US" altLang="en-US" dirty="0"/>
              <a:t> </a:t>
            </a:r>
            <a:r>
              <a:rPr lang="en-US" altLang="en-US" dirty="0" err="1"/>
              <a:t>chúng</a:t>
            </a:r>
            <a:r>
              <a:rPr lang="en-US" altLang="en-US" dirty="0"/>
              <a:t> </a:t>
            </a:r>
            <a:r>
              <a:rPr lang="en-US" altLang="en-US" dirty="0" err="1"/>
              <a:t>tôi</a:t>
            </a:r>
            <a:r>
              <a:rPr lang="en-US" altLang="en-US" dirty="0"/>
              <a:t> </a:t>
            </a:r>
            <a:r>
              <a:rPr lang="en-US" altLang="en-US" dirty="0" err="1"/>
              <a:t>là</a:t>
            </a:r>
            <a:r>
              <a:rPr lang="en-US" altLang="en-US" dirty="0"/>
              <a:t> </a:t>
            </a:r>
            <a:r>
              <a:rPr lang="en-US" altLang="en-US" dirty="0" err="1"/>
              <a:t>các</a:t>
            </a:r>
            <a:r>
              <a:rPr lang="en-US" altLang="en-US" dirty="0"/>
              <a:t> </a:t>
            </a:r>
            <a:r>
              <a:rPr lang="en-US" altLang="en-US" dirty="0" err="1"/>
              <a:t>công</a:t>
            </a:r>
            <a:r>
              <a:rPr lang="en-US" altLang="en-US" dirty="0"/>
              <a:t> ty, </a:t>
            </a:r>
            <a:r>
              <a:rPr lang="en-US" altLang="en-US" dirty="0" err="1"/>
              <a:t>tập</a:t>
            </a:r>
            <a:r>
              <a:rPr lang="en-US" altLang="en-US" dirty="0"/>
              <a:t> </a:t>
            </a:r>
            <a:r>
              <a:rPr lang="en-US" altLang="en-US" dirty="0" err="1"/>
              <a:t>đoàn</a:t>
            </a:r>
            <a:r>
              <a:rPr lang="en-US" altLang="en-US" dirty="0"/>
              <a:t> </a:t>
            </a:r>
            <a:r>
              <a:rPr lang="en-US" altLang="en-US" dirty="0" err="1"/>
              <a:t>lớn</a:t>
            </a:r>
            <a:r>
              <a:rPr lang="en-US" altLang="en-US" dirty="0"/>
              <a:t> </a:t>
            </a:r>
            <a:r>
              <a:rPr lang="en-US" altLang="en-US" dirty="0" err="1"/>
              <a:t>sản</a:t>
            </a:r>
            <a:r>
              <a:rPr lang="en-US" altLang="en-US" dirty="0"/>
              <a:t> </a:t>
            </a:r>
            <a:r>
              <a:rPr lang="en-US" altLang="en-US" dirty="0" err="1"/>
              <a:t>xuất</a:t>
            </a:r>
            <a:r>
              <a:rPr lang="en-US" altLang="en-US" dirty="0"/>
              <a:t>….</a:t>
            </a:r>
          </a:p>
        </p:txBody>
      </p:sp>
      <p:sp>
        <p:nvSpPr>
          <p:cNvPr id="20484" name="Slide Number Placeholder 3">
            <a:extLst>
              <a:ext uri="{FF2B5EF4-FFF2-40B4-BE49-F238E27FC236}">
                <a16:creationId xmlns:a16="http://schemas.microsoft.com/office/drawing/2014/main" id="{D6707CB0-3F0C-47D4-87C8-3CB594383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E4D37C-7708-42B3-8121-F6C03A4A3345}" type="slidenum">
              <a:rPr lang="vi-VN" altLang="en-US"/>
              <a:pPr/>
              <a:t>9</a:t>
            </a:fld>
            <a:endParaRPr lang="vi-VN" altLang="en-US"/>
          </a:p>
        </p:txBody>
      </p:sp>
    </p:spTree>
    <p:extLst>
      <p:ext uri="{BB962C8B-B14F-4D97-AF65-F5344CB8AC3E}">
        <p14:creationId xmlns:p14="http://schemas.microsoft.com/office/powerpoint/2010/main" val="2148470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197" indent="0" algn="ctr">
              <a:buNone/>
              <a:defRPr sz="2000"/>
            </a:lvl2pPr>
            <a:lvl3pPr marL="914395" indent="0" algn="ctr">
              <a:buNone/>
              <a:defRPr sz="1800"/>
            </a:lvl3pPr>
            <a:lvl4pPr marL="1371592" indent="0" algn="ctr">
              <a:buNone/>
              <a:defRPr sz="1600"/>
            </a:lvl4pPr>
            <a:lvl5pPr marL="1828789" indent="0" algn="ctr">
              <a:buNone/>
              <a:defRPr sz="1600"/>
            </a:lvl5pPr>
            <a:lvl6pPr marL="2285987" indent="0" algn="ctr">
              <a:buNone/>
              <a:defRPr sz="1600"/>
            </a:lvl6pPr>
            <a:lvl7pPr marL="2743184" indent="0" algn="ctr">
              <a:buNone/>
              <a:defRPr sz="1600"/>
            </a:lvl7pPr>
            <a:lvl8pPr marL="3200381" indent="0" algn="ctr">
              <a:buNone/>
              <a:defRPr sz="1600"/>
            </a:lvl8pPr>
            <a:lvl9pPr marL="365757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7BDA46-DBD7-4DF4-BB2F-8EE7762F5E8A}" type="datetime1">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B67BBE-8C48-453E-B926-966D5694EE8E}" type="slidenum">
              <a:rPr lang="en-US" smtClean="0"/>
              <a:t>‹#›</a:t>
            </a:fld>
            <a:endParaRPr lang="en-US"/>
          </a:p>
        </p:txBody>
      </p:sp>
    </p:spTree>
    <p:extLst>
      <p:ext uri="{BB962C8B-B14F-4D97-AF65-F5344CB8AC3E}">
        <p14:creationId xmlns:p14="http://schemas.microsoft.com/office/powerpoint/2010/main" val="339318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529FD-7892-41BB-9EEB-3C7C3F7D6204}" type="datetime1">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B67BBE-8C48-453E-B926-966D5694EE8E}" type="slidenum">
              <a:rPr lang="en-US" smtClean="0"/>
              <a:t>‹#›</a:t>
            </a:fld>
            <a:endParaRPr lang="en-US"/>
          </a:p>
        </p:txBody>
      </p:sp>
    </p:spTree>
    <p:extLst>
      <p:ext uri="{BB962C8B-B14F-4D97-AF65-F5344CB8AC3E}">
        <p14:creationId xmlns:p14="http://schemas.microsoft.com/office/powerpoint/2010/main" val="2179570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9"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9C4859-B8B5-47A7-A001-4A415152D01F}" type="datetime1">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B67BBE-8C48-453E-B926-966D5694EE8E}" type="slidenum">
              <a:rPr lang="en-US" smtClean="0"/>
              <a:t>‹#›</a:t>
            </a:fld>
            <a:endParaRPr lang="en-US"/>
          </a:p>
        </p:txBody>
      </p:sp>
    </p:spTree>
    <p:extLst>
      <p:ext uri="{BB962C8B-B14F-4D97-AF65-F5344CB8AC3E}">
        <p14:creationId xmlns:p14="http://schemas.microsoft.com/office/powerpoint/2010/main" val="346484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D29FF6-E044-4943-A425-8220D7EB6591}" type="datetime1">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B67BBE-8C48-453E-B926-966D5694EE8E}" type="slidenum">
              <a:rPr lang="en-US" smtClean="0"/>
              <a:t>‹#›</a:t>
            </a:fld>
            <a:endParaRPr lang="en-US"/>
          </a:p>
        </p:txBody>
      </p:sp>
    </p:spTree>
    <p:extLst>
      <p:ext uri="{BB962C8B-B14F-4D97-AF65-F5344CB8AC3E}">
        <p14:creationId xmlns:p14="http://schemas.microsoft.com/office/powerpoint/2010/main" val="19623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80" y="1709742"/>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80" y="4589467"/>
            <a:ext cx="8543925" cy="1500187"/>
          </a:xfrm>
        </p:spPr>
        <p:txBody>
          <a:bodyPr/>
          <a:lstStyle>
            <a:lvl1pPr marL="0" indent="0">
              <a:buNone/>
              <a:defRPr sz="2400">
                <a:solidFill>
                  <a:schemeClr val="tx1"/>
                </a:solidFill>
              </a:defRPr>
            </a:lvl1pPr>
            <a:lvl2pPr marL="457197" indent="0">
              <a:buNone/>
              <a:defRPr sz="2000">
                <a:solidFill>
                  <a:schemeClr val="tx1">
                    <a:tint val="75000"/>
                  </a:schemeClr>
                </a:solidFill>
              </a:defRPr>
            </a:lvl2pPr>
            <a:lvl3pPr marL="914395" indent="0">
              <a:buNone/>
              <a:defRPr sz="1800">
                <a:solidFill>
                  <a:schemeClr val="tx1">
                    <a:tint val="75000"/>
                  </a:schemeClr>
                </a:solidFill>
              </a:defRPr>
            </a:lvl3pPr>
            <a:lvl4pPr marL="1371592" indent="0">
              <a:buNone/>
              <a:defRPr sz="1600">
                <a:solidFill>
                  <a:schemeClr val="tx1">
                    <a:tint val="75000"/>
                  </a:schemeClr>
                </a:solidFill>
              </a:defRPr>
            </a:lvl4pPr>
            <a:lvl5pPr marL="1828789" indent="0">
              <a:buNone/>
              <a:defRPr sz="1600">
                <a:solidFill>
                  <a:schemeClr val="tx1">
                    <a:tint val="75000"/>
                  </a:schemeClr>
                </a:solidFill>
              </a:defRPr>
            </a:lvl5pPr>
            <a:lvl6pPr marL="2285987" indent="0">
              <a:buNone/>
              <a:defRPr sz="1600">
                <a:solidFill>
                  <a:schemeClr val="tx1">
                    <a:tint val="75000"/>
                  </a:schemeClr>
                </a:solidFill>
              </a:defRPr>
            </a:lvl6pPr>
            <a:lvl7pPr marL="2743184" indent="0">
              <a:buNone/>
              <a:defRPr sz="1600">
                <a:solidFill>
                  <a:schemeClr val="tx1">
                    <a:tint val="75000"/>
                  </a:schemeClr>
                </a:solidFill>
              </a:defRPr>
            </a:lvl7pPr>
            <a:lvl8pPr marL="3200381" indent="0">
              <a:buNone/>
              <a:defRPr sz="1600">
                <a:solidFill>
                  <a:schemeClr val="tx1">
                    <a:tint val="75000"/>
                  </a:schemeClr>
                </a:solidFill>
              </a:defRPr>
            </a:lvl8pPr>
            <a:lvl9pPr marL="365757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20D791-4557-4C2F-BD8F-9D632C064A72}" type="datetime1">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B67BBE-8C48-453E-B926-966D5694EE8E}" type="slidenum">
              <a:rPr lang="en-US" smtClean="0"/>
              <a:t>‹#›</a:t>
            </a:fld>
            <a:endParaRPr lang="en-US"/>
          </a:p>
        </p:txBody>
      </p:sp>
    </p:spTree>
    <p:extLst>
      <p:ext uri="{BB962C8B-B14F-4D97-AF65-F5344CB8AC3E}">
        <p14:creationId xmlns:p14="http://schemas.microsoft.com/office/powerpoint/2010/main" val="3144562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467BBE-2591-40AB-BC9C-545CBFE38398}" type="datetime1">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B67BBE-8C48-453E-B926-966D5694EE8E}" type="slidenum">
              <a:rPr lang="en-US" smtClean="0"/>
              <a:t>‹#›</a:t>
            </a:fld>
            <a:endParaRPr lang="en-US"/>
          </a:p>
        </p:txBody>
      </p:sp>
    </p:spTree>
    <p:extLst>
      <p:ext uri="{BB962C8B-B14F-4D97-AF65-F5344CB8AC3E}">
        <p14:creationId xmlns:p14="http://schemas.microsoft.com/office/powerpoint/2010/main" val="1453819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9" y="365129"/>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197"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4" indent="0">
              <a:buNone/>
              <a:defRPr sz="1600" b="1"/>
            </a:lvl7pPr>
            <a:lvl8pPr marL="3200381" indent="0">
              <a:buNone/>
              <a:defRPr sz="1600" b="1"/>
            </a:lvl8pPr>
            <a:lvl9pPr marL="3657579"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197"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4" indent="0">
              <a:buNone/>
              <a:defRPr sz="1600" b="1"/>
            </a:lvl7pPr>
            <a:lvl8pPr marL="3200381" indent="0">
              <a:buNone/>
              <a:defRPr sz="1600" b="1"/>
            </a:lvl8pPr>
            <a:lvl9pPr marL="3657579"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BDE654-71D3-4DB7-8BF3-55F1E6B8D067}" type="datetime1">
              <a:rPr lang="en-US" smtClean="0"/>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B67BBE-8C48-453E-B926-966D5694EE8E}" type="slidenum">
              <a:rPr lang="en-US" smtClean="0"/>
              <a:t>‹#›</a:t>
            </a:fld>
            <a:endParaRPr lang="en-US"/>
          </a:p>
        </p:txBody>
      </p:sp>
    </p:spTree>
    <p:extLst>
      <p:ext uri="{BB962C8B-B14F-4D97-AF65-F5344CB8AC3E}">
        <p14:creationId xmlns:p14="http://schemas.microsoft.com/office/powerpoint/2010/main" val="270714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12D759-1E0D-4775-8168-21A17B210867}" type="datetime1">
              <a:rPr lang="en-US" smtClean="0"/>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B67BBE-8C48-453E-B926-966D5694EE8E}" type="slidenum">
              <a:rPr lang="en-US" smtClean="0"/>
              <a:t>‹#›</a:t>
            </a:fld>
            <a:endParaRPr lang="en-US"/>
          </a:p>
        </p:txBody>
      </p:sp>
    </p:spTree>
    <p:extLst>
      <p:ext uri="{BB962C8B-B14F-4D97-AF65-F5344CB8AC3E}">
        <p14:creationId xmlns:p14="http://schemas.microsoft.com/office/powerpoint/2010/main" val="166142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8043B-4CE7-409B-840E-036B1E0EFA71}" type="datetime1">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B67BBE-8C48-453E-B926-966D5694EE8E}" type="slidenum">
              <a:rPr lang="en-US" smtClean="0"/>
              <a:t>‹#›</a:t>
            </a:fld>
            <a:endParaRPr lang="en-US"/>
          </a:p>
        </p:txBody>
      </p:sp>
    </p:spTree>
    <p:extLst>
      <p:ext uri="{BB962C8B-B14F-4D97-AF65-F5344CB8AC3E}">
        <p14:creationId xmlns:p14="http://schemas.microsoft.com/office/powerpoint/2010/main" val="155176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9"/>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600"/>
            </a:lvl1pPr>
            <a:lvl2pPr marL="457197" indent="0">
              <a:buNone/>
              <a:defRPr sz="1400"/>
            </a:lvl2pPr>
            <a:lvl3pPr marL="914395" indent="0">
              <a:buNone/>
              <a:defRPr sz="1200"/>
            </a:lvl3pPr>
            <a:lvl4pPr marL="1371592" indent="0">
              <a:buNone/>
              <a:defRPr sz="1000"/>
            </a:lvl4pPr>
            <a:lvl5pPr marL="1828789" indent="0">
              <a:buNone/>
              <a:defRPr sz="1000"/>
            </a:lvl5pPr>
            <a:lvl6pPr marL="2285987" indent="0">
              <a:buNone/>
              <a:defRPr sz="1000"/>
            </a:lvl6pPr>
            <a:lvl7pPr marL="2743184" indent="0">
              <a:buNone/>
              <a:defRPr sz="1000"/>
            </a:lvl7pPr>
            <a:lvl8pPr marL="3200381" indent="0">
              <a:buNone/>
              <a:defRPr sz="1000"/>
            </a:lvl8pPr>
            <a:lvl9pPr marL="365757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1E47BE-DFE2-48C8-95F3-600DB44B8BE6}" type="datetime1">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B67BBE-8C48-453E-B926-966D5694EE8E}" type="slidenum">
              <a:rPr lang="en-US" smtClean="0"/>
              <a:t>‹#›</a:t>
            </a:fld>
            <a:endParaRPr lang="en-US"/>
          </a:p>
        </p:txBody>
      </p:sp>
    </p:spTree>
    <p:extLst>
      <p:ext uri="{BB962C8B-B14F-4D97-AF65-F5344CB8AC3E}">
        <p14:creationId xmlns:p14="http://schemas.microsoft.com/office/powerpoint/2010/main" val="3460779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9"/>
            <a:ext cx="5014913" cy="4873625"/>
          </a:xfrm>
        </p:spPr>
        <p:txBody>
          <a:bodyPr anchor="t"/>
          <a:lstStyle>
            <a:lvl1pPr marL="0" indent="0">
              <a:buNone/>
              <a:defRPr sz="3200"/>
            </a:lvl1pPr>
            <a:lvl2pPr marL="457197" indent="0">
              <a:buNone/>
              <a:defRPr sz="2800"/>
            </a:lvl2pPr>
            <a:lvl3pPr marL="914395" indent="0">
              <a:buNone/>
              <a:defRPr sz="2400"/>
            </a:lvl3pPr>
            <a:lvl4pPr marL="1371592" indent="0">
              <a:buNone/>
              <a:defRPr sz="2000"/>
            </a:lvl4pPr>
            <a:lvl5pPr marL="1828789" indent="0">
              <a:buNone/>
              <a:defRPr sz="2000"/>
            </a:lvl5pPr>
            <a:lvl6pPr marL="2285987" indent="0">
              <a:buNone/>
              <a:defRPr sz="2000"/>
            </a:lvl6pPr>
            <a:lvl7pPr marL="2743184" indent="0">
              <a:buNone/>
              <a:defRPr sz="2000"/>
            </a:lvl7pPr>
            <a:lvl8pPr marL="3200381" indent="0">
              <a:buNone/>
              <a:defRPr sz="2000"/>
            </a:lvl8pPr>
            <a:lvl9pPr marL="365757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600"/>
            </a:lvl1pPr>
            <a:lvl2pPr marL="457197" indent="0">
              <a:buNone/>
              <a:defRPr sz="1400"/>
            </a:lvl2pPr>
            <a:lvl3pPr marL="914395" indent="0">
              <a:buNone/>
              <a:defRPr sz="1200"/>
            </a:lvl3pPr>
            <a:lvl4pPr marL="1371592" indent="0">
              <a:buNone/>
              <a:defRPr sz="1000"/>
            </a:lvl4pPr>
            <a:lvl5pPr marL="1828789" indent="0">
              <a:buNone/>
              <a:defRPr sz="1000"/>
            </a:lvl5pPr>
            <a:lvl6pPr marL="2285987" indent="0">
              <a:buNone/>
              <a:defRPr sz="1000"/>
            </a:lvl6pPr>
            <a:lvl7pPr marL="2743184" indent="0">
              <a:buNone/>
              <a:defRPr sz="1000"/>
            </a:lvl7pPr>
            <a:lvl8pPr marL="3200381" indent="0">
              <a:buNone/>
              <a:defRPr sz="1000"/>
            </a:lvl8pPr>
            <a:lvl9pPr marL="365757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95F32A-FC54-4832-92A2-7B428E3E45FD}" type="datetime1">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B67BBE-8C48-453E-B926-966D5694EE8E}" type="slidenum">
              <a:rPr lang="en-US" smtClean="0"/>
              <a:t>‹#›</a:t>
            </a:fld>
            <a:endParaRPr lang="en-US"/>
          </a:p>
        </p:txBody>
      </p:sp>
    </p:spTree>
    <p:extLst>
      <p:ext uri="{BB962C8B-B14F-4D97-AF65-F5344CB8AC3E}">
        <p14:creationId xmlns:p14="http://schemas.microsoft.com/office/powerpoint/2010/main" val="2144429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5D716-08AB-4E41-A0E1-A51CAC4307F5}" type="datetime1">
              <a:rPr lang="en-US" smtClean="0"/>
              <a:t>9/23/2025</a:t>
            </a:fld>
            <a:endParaRPr lang="en-US"/>
          </a:p>
        </p:txBody>
      </p:sp>
      <p:sp>
        <p:nvSpPr>
          <p:cNvPr id="5" name="Footer Placeholder 4"/>
          <p:cNvSpPr>
            <a:spLocks noGrp="1"/>
          </p:cNvSpPr>
          <p:nvPr>
            <p:ph type="ftr" sz="quarter" idx="3"/>
          </p:nvPr>
        </p:nvSpPr>
        <p:spPr>
          <a:xfrm>
            <a:off x="3281364" y="6356354"/>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B67BBE-8C48-453E-B926-966D5694EE8E}" type="slidenum">
              <a:rPr lang="en-US" smtClean="0"/>
              <a:t>‹#›</a:t>
            </a:fld>
            <a:endParaRPr lang="en-US"/>
          </a:p>
        </p:txBody>
      </p:sp>
    </p:spTree>
    <p:extLst>
      <p:ext uri="{BB962C8B-B14F-4D97-AF65-F5344CB8AC3E}">
        <p14:creationId xmlns:p14="http://schemas.microsoft.com/office/powerpoint/2010/main" val="1519753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39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6" indent="-228599" algn="l" defTabSz="9143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3" indent="-228599" algn="l" defTabSz="91439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1"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8"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85"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3"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0"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77"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5" rtl="0" eaLnBrk="1" latinLnBrk="0" hangingPunct="1">
        <a:defRPr sz="1800" kern="1200">
          <a:solidFill>
            <a:schemeClr val="tx1"/>
          </a:solidFill>
          <a:latin typeface="+mn-lt"/>
          <a:ea typeface="+mn-ea"/>
          <a:cs typeface="+mn-cs"/>
        </a:defRPr>
      </a:lvl1pPr>
      <a:lvl2pPr marL="457197"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4"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77FD-F873-4F47-8FDD-C3D678AE8109}"/>
              </a:ext>
            </a:extLst>
          </p:cNvPr>
          <p:cNvSpPr>
            <a:spLocks noGrp="1"/>
          </p:cNvSpPr>
          <p:nvPr>
            <p:ph type="title"/>
          </p:nvPr>
        </p:nvSpPr>
        <p:spPr>
          <a:xfrm>
            <a:off x="998680" y="900193"/>
            <a:ext cx="7338793" cy="742928"/>
          </a:xfrm>
        </p:spPr>
        <p:txBody>
          <a:bodyPr>
            <a:normAutofit/>
          </a:bodyPr>
          <a:lstStyle/>
          <a:p>
            <a:r>
              <a:rPr lang="en-US" b="1" dirty="0">
                <a:solidFill>
                  <a:srgbClr val="E21838"/>
                </a:solidFill>
              </a:rPr>
              <a:t>KHÍ TOPPRO VIỆT NAM</a:t>
            </a:r>
          </a:p>
        </p:txBody>
      </p:sp>
      <p:sp>
        <p:nvSpPr>
          <p:cNvPr id="5" name="Subtitle 4">
            <a:extLst>
              <a:ext uri="{FF2B5EF4-FFF2-40B4-BE49-F238E27FC236}">
                <a16:creationId xmlns:a16="http://schemas.microsoft.com/office/drawing/2014/main" id="{1C761454-B914-4BEF-A4DE-CFA6BA37712B}"/>
              </a:ext>
            </a:extLst>
          </p:cNvPr>
          <p:cNvSpPr txBox="1">
            <a:spLocks/>
          </p:cNvSpPr>
          <p:nvPr/>
        </p:nvSpPr>
        <p:spPr>
          <a:xfrm>
            <a:off x="998680" y="4364629"/>
            <a:ext cx="8182876" cy="1697682"/>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50" b="1" dirty="0" err="1"/>
              <a:t>TikTok</a:t>
            </a:r>
            <a:r>
              <a:rPr lang="en-US" sz="1950" b="1" dirty="0"/>
              <a:t> : </a:t>
            </a:r>
            <a:r>
              <a:rPr lang="en-US" sz="1950" b="1" dirty="0" err="1"/>
              <a:t>Đồ</a:t>
            </a:r>
            <a:r>
              <a:rPr lang="en-US" sz="1950" b="1" dirty="0"/>
              <a:t> </a:t>
            </a:r>
            <a:r>
              <a:rPr lang="en-US" sz="1950" b="1" dirty="0" err="1"/>
              <a:t>Gỗ</a:t>
            </a:r>
            <a:r>
              <a:rPr lang="en-US" sz="1950" b="1" dirty="0"/>
              <a:t> </a:t>
            </a:r>
            <a:r>
              <a:rPr lang="en-US" sz="1950" b="1" dirty="0" err="1"/>
              <a:t>Toppro</a:t>
            </a:r>
            <a:endParaRPr lang="en-US" sz="1950" b="1" dirty="0"/>
          </a:p>
          <a:p>
            <a:pPr marL="0" indent="0">
              <a:buNone/>
            </a:pPr>
            <a:r>
              <a:rPr lang="en-US" sz="1950" b="1" dirty="0"/>
              <a:t>Hotline / </a:t>
            </a:r>
            <a:r>
              <a:rPr lang="en-US" sz="1950" b="1" dirty="0" err="1"/>
              <a:t>Zalo</a:t>
            </a:r>
            <a:r>
              <a:rPr lang="en-US" sz="1950" b="1" dirty="0"/>
              <a:t>: 056 460 6789</a:t>
            </a:r>
          </a:p>
          <a:p>
            <a:pPr marL="0" indent="0">
              <a:buNone/>
            </a:pPr>
            <a:r>
              <a:rPr lang="en-US" sz="1950" b="1" dirty="0"/>
              <a:t>Website</a:t>
            </a:r>
            <a:r>
              <a:rPr lang="en-US" sz="1950" b="1" dirty="0">
                <a:solidFill>
                  <a:schemeClr val="tx1">
                    <a:lumMod val="95000"/>
                    <a:lumOff val="5000"/>
                  </a:schemeClr>
                </a:solidFill>
              </a:rPr>
              <a:t>: https://toppro.vn/</a:t>
            </a:r>
          </a:p>
          <a:p>
            <a:pPr marL="0" indent="0">
              <a:buNone/>
            </a:pPr>
            <a:r>
              <a:rPr lang="en-US" sz="1950" b="1" dirty="0"/>
              <a:t>VP: 660 </a:t>
            </a:r>
            <a:r>
              <a:rPr lang="en-US" sz="1950" b="1" dirty="0" err="1"/>
              <a:t>Quốc</a:t>
            </a:r>
            <a:r>
              <a:rPr lang="en-US" sz="1950" b="1" dirty="0"/>
              <a:t> </a:t>
            </a:r>
            <a:r>
              <a:rPr lang="en-US" sz="1950" b="1" dirty="0" err="1"/>
              <a:t>lộ</a:t>
            </a:r>
            <a:r>
              <a:rPr lang="en-US" sz="1950" b="1" dirty="0"/>
              <a:t> 21, </a:t>
            </a:r>
            <a:r>
              <a:rPr lang="en-US" sz="1950" b="1" dirty="0" err="1"/>
              <a:t>Tân</a:t>
            </a:r>
            <a:r>
              <a:rPr lang="en-US" sz="1950" b="1" dirty="0"/>
              <a:t> </a:t>
            </a:r>
            <a:r>
              <a:rPr lang="en-US" sz="1950" b="1" dirty="0" err="1"/>
              <a:t>Phúc</a:t>
            </a:r>
            <a:r>
              <a:rPr lang="en-US" sz="1950" b="1" dirty="0"/>
              <a:t>, </a:t>
            </a:r>
            <a:r>
              <a:rPr lang="en-US" sz="1950" b="1" dirty="0" err="1"/>
              <a:t>Sơn</a:t>
            </a:r>
            <a:r>
              <a:rPr lang="en-US" sz="1950" b="1" dirty="0"/>
              <a:t> </a:t>
            </a:r>
            <a:r>
              <a:rPr lang="en-US" sz="1950" b="1" dirty="0" err="1"/>
              <a:t>Đông</a:t>
            </a:r>
            <a:r>
              <a:rPr lang="en-US" sz="1950" b="1" dirty="0"/>
              <a:t>, </a:t>
            </a:r>
            <a:r>
              <a:rPr lang="en-US" sz="1950" b="1" dirty="0" err="1"/>
              <a:t>Sơn</a:t>
            </a:r>
            <a:r>
              <a:rPr lang="en-US" sz="1950" b="1" dirty="0"/>
              <a:t> </a:t>
            </a:r>
            <a:r>
              <a:rPr lang="en-US" sz="1950" b="1" dirty="0" err="1"/>
              <a:t>Tây</a:t>
            </a:r>
            <a:r>
              <a:rPr lang="en-US" sz="1950" b="1" dirty="0"/>
              <a:t>, </a:t>
            </a:r>
            <a:r>
              <a:rPr lang="en-US" sz="1950" b="1" dirty="0" err="1"/>
              <a:t>Hà</a:t>
            </a:r>
            <a:r>
              <a:rPr lang="en-US" sz="1950" b="1" dirty="0"/>
              <a:t> </a:t>
            </a:r>
            <a:r>
              <a:rPr lang="en-US" sz="1950" b="1" dirty="0" err="1"/>
              <a:t>Nội</a:t>
            </a:r>
            <a:r>
              <a:rPr lang="en-US" sz="1950" b="1" dirty="0"/>
              <a:t>.</a:t>
            </a:r>
          </a:p>
          <a:p>
            <a:pPr marL="0" indent="0" algn="ctr">
              <a:buNone/>
            </a:pPr>
            <a:endParaRPr lang="en-US" sz="1950"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9646" b="31450"/>
          <a:stretch/>
        </p:blipFill>
        <p:spPr>
          <a:xfrm>
            <a:off x="2496652" y="2024743"/>
            <a:ext cx="4566549" cy="1776548"/>
          </a:xfrm>
          <a:prstGeom prst="rect">
            <a:avLst/>
          </a:prstGeom>
        </p:spPr>
      </p:pic>
      <p:sp>
        <p:nvSpPr>
          <p:cNvPr id="4" name="Slide Number Placeholder 3"/>
          <p:cNvSpPr>
            <a:spLocks noGrp="1"/>
          </p:cNvSpPr>
          <p:nvPr>
            <p:ph type="sldNum" sz="quarter" idx="12"/>
          </p:nvPr>
        </p:nvSpPr>
        <p:spPr/>
        <p:txBody>
          <a:bodyPr/>
          <a:lstStyle/>
          <a:p>
            <a:fld id="{F7B67BBE-8C48-453E-B926-966D5694EE8E}" type="slidenum">
              <a:rPr lang="en-US" smtClean="0"/>
              <a:t>1</a:t>
            </a:fld>
            <a:endParaRPr lang="en-US"/>
          </a:p>
        </p:txBody>
      </p:sp>
      <p:pic>
        <p:nvPicPr>
          <p:cNvPr id="7" name="Picture 6" descr="A collage of a room&#10;&#10;AI-generated content may be incorrect.">
            <a:extLst>
              <a:ext uri="{FF2B5EF4-FFF2-40B4-BE49-F238E27FC236}">
                <a16:creationId xmlns:a16="http://schemas.microsoft.com/office/drawing/2014/main" id="{78FB203D-014F-B754-37AE-57A983ED7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42"/>
            <a:ext cx="9906000" cy="7003542"/>
          </a:xfrm>
          <a:prstGeom prst="rect">
            <a:avLst/>
          </a:prstGeom>
        </p:spPr>
      </p:pic>
    </p:spTree>
    <p:extLst>
      <p:ext uri="{BB962C8B-B14F-4D97-AF65-F5344CB8AC3E}">
        <p14:creationId xmlns:p14="http://schemas.microsoft.com/office/powerpoint/2010/main" val="64979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flipH="1">
            <a:off x="9332399" y="851449"/>
            <a:ext cx="2034736"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174814" y="512745"/>
            <a:ext cx="4677076"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NGUYÊN LIỆU:</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98" t="5374" r="498" b="26544"/>
          <a:stretch/>
        </p:blipFill>
        <p:spPr>
          <a:xfrm>
            <a:off x="7544575" y="1323856"/>
            <a:ext cx="2132951" cy="3226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8795" y="1407425"/>
            <a:ext cx="4351634" cy="3263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0" y="5657362"/>
            <a:ext cx="1220748" cy="47761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62"/>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17" y="1192307"/>
            <a:ext cx="2770470" cy="3693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5" name="Slide Number Placeholder 4"/>
          <p:cNvSpPr>
            <a:spLocks noGrp="1"/>
          </p:cNvSpPr>
          <p:nvPr>
            <p:ph type="sldNum" sz="quarter" idx="12"/>
          </p:nvPr>
        </p:nvSpPr>
        <p:spPr/>
        <p:txBody>
          <a:bodyPr/>
          <a:lstStyle/>
          <a:p>
            <a:fld id="{F7B67BBE-8C48-453E-B926-966D5694EE8E}" type="slidenum">
              <a:rPr lang="en-US" smtClean="0"/>
              <a:t>10</a:t>
            </a:fld>
            <a:endParaRPr lang="en-US"/>
          </a:p>
        </p:txBody>
      </p:sp>
    </p:spTree>
    <p:extLst>
      <p:ext uri="{BB962C8B-B14F-4D97-AF65-F5344CB8AC3E}">
        <p14:creationId xmlns:p14="http://schemas.microsoft.com/office/powerpoint/2010/main" val="3015441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flipH="1">
            <a:off x="9332399" y="851449"/>
            <a:ext cx="2034736"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348714" y="682097"/>
            <a:ext cx="4677076"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NGUYÊN LIỆU:</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9157"/>
          <a:stretch/>
        </p:blipFill>
        <p:spPr>
          <a:xfrm>
            <a:off x="1228341" y="1389959"/>
            <a:ext cx="7344760" cy="444864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3" name="Slide Number Placeholder 2"/>
          <p:cNvSpPr>
            <a:spLocks noGrp="1"/>
          </p:cNvSpPr>
          <p:nvPr>
            <p:ph type="sldNum" sz="quarter" idx="12"/>
          </p:nvPr>
        </p:nvSpPr>
        <p:spPr/>
        <p:txBody>
          <a:bodyPr/>
          <a:lstStyle/>
          <a:p>
            <a:fld id="{F7B67BBE-8C48-453E-B926-966D5694EE8E}" type="slidenum">
              <a:rPr lang="en-US" smtClean="0"/>
              <a:t>11</a:t>
            </a:fld>
            <a:endParaRPr lang="en-US"/>
          </a:p>
        </p:txBody>
      </p:sp>
    </p:spTree>
    <p:extLst>
      <p:ext uri="{BB962C8B-B14F-4D97-AF65-F5344CB8AC3E}">
        <p14:creationId xmlns:p14="http://schemas.microsoft.com/office/powerpoint/2010/main" val="973900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flipH="1">
            <a:off x="9332399" y="851449"/>
            <a:ext cx="2034736"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348714" y="887190"/>
            <a:ext cx="4677076"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NGUYÊN LIỆU: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13" y="1684358"/>
            <a:ext cx="4890438" cy="36678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5646" y="1322206"/>
            <a:ext cx="3355812" cy="4474416"/>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2" name="Slide Number Placeholder 1"/>
          <p:cNvSpPr>
            <a:spLocks noGrp="1"/>
          </p:cNvSpPr>
          <p:nvPr>
            <p:ph type="sldNum" sz="quarter" idx="12"/>
          </p:nvPr>
        </p:nvSpPr>
        <p:spPr/>
        <p:txBody>
          <a:bodyPr/>
          <a:lstStyle/>
          <a:p>
            <a:fld id="{F7B67BBE-8C48-453E-B926-966D5694EE8E}" type="slidenum">
              <a:rPr lang="en-US" smtClean="0"/>
              <a:t>12</a:t>
            </a:fld>
            <a:endParaRPr lang="en-US"/>
          </a:p>
        </p:txBody>
      </p:sp>
    </p:spTree>
    <p:extLst>
      <p:ext uri="{BB962C8B-B14F-4D97-AF65-F5344CB8AC3E}">
        <p14:creationId xmlns:p14="http://schemas.microsoft.com/office/powerpoint/2010/main" val="1294753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 name="Title 1">
            <a:extLst>
              <a:ext uri="{FF2B5EF4-FFF2-40B4-BE49-F238E27FC236}">
                <a16:creationId xmlns:a16="http://schemas.microsoft.com/office/drawing/2014/main" id="{2B15266D-0CF6-4133-A206-C53FBC487849}"/>
              </a:ext>
            </a:extLst>
          </p:cNvPr>
          <p:cNvSpPr>
            <a:spLocks noGrp="1"/>
          </p:cNvSpPr>
          <p:nvPr>
            <p:ph type="title"/>
          </p:nvPr>
        </p:nvSpPr>
        <p:spPr>
          <a:xfrm>
            <a:off x="376678" y="1019710"/>
            <a:ext cx="9147025" cy="457894"/>
          </a:xfrm>
        </p:spPr>
        <p:txBody>
          <a:bodyPr>
            <a:noAutofit/>
          </a:bodyPr>
          <a:lstStyle/>
          <a:p>
            <a:r>
              <a:rPr lang="en-US" altLang="en-US" sz="3200" b="1" dirty="0">
                <a:solidFill>
                  <a:srgbClr val="E21838"/>
                </a:solidFill>
                <a:latin typeface="+mn-lt"/>
              </a:rPr>
              <a:t>SẢN PHẨM DỊCH VỤ CỦA CÔNG TY</a:t>
            </a:r>
          </a:p>
        </p:txBody>
      </p:sp>
      <p:sp>
        <p:nvSpPr>
          <p:cNvPr id="3" name="Content Placeholder 2">
            <a:extLst>
              <a:ext uri="{FF2B5EF4-FFF2-40B4-BE49-F238E27FC236}">
                <a16:creationId xmlns:a16="http://schemas.microsoft.com/office/drawing/2014/main" id="{A5339CE5-ED4D-4334-BA74-75AACA25A348}"/>
              </a:ext>
            </a:extLst>
          </p:cNvPr>
          <p:cNvSpPr>
            <a:spLocks noGrp="1"/>
          </p:cNvSpPr>
          <p:nvPr>
            <p:ph idx="1"/>
          </p:nvPr>
        </p:nvSpPr>
        <p:spPr>
          <a:xfrm>
            <a:off x="514503" y="1598186"/>
            <a:ext cx="8469630" cy="704252"/>
          </a:xfrm>
        </p:spPr>
        <p:txBody>
          <a:bodyPr>
            <a:noAutofit/>
          </a:bodyPr>
          <a:lstStyle/>
          <a:p>
            <a:r>
              <a:rPr lang="en-US" dirty="0"/>
              <a:t>C</a:t>
            </a:r>
            <a:r>
              <a:rPr lang="vi-VN" dirty="0"/>
              <a:t>huyên tư vấn, sản xuất và lắp đặt đồ gỗ tự nhiên như: cầu thang, tủ bếp, nội thất, cửa, ốp tường, trần…</a:t>
            </a:r>
            <a:endParaRPr lang="en-US" altLang="en-US" sz="4388" b="1" dirty="0"/>
          </a:p>
        </p:txBody>
      </p:sp>
      <p:sp>
        <p:nvSpPr>
          <p:cNvPr id="5" name="Content Placeholder 2">
            <a:extLst>
              <a:ext uri="{FF2B5EF4-FFF2-40B4-BE49-F238E27FC236}">
                <a16:creationId xmlns:a16="http://schemas.microsoft.com/office/drawing/2014/main" id="{DECF3BA9-BC1D-4B29-9171-CED43AF3FC64}"/>
              </a:ext>
            </a:extLst>
          </p:cNvPr>
          <p:cNvSpPr txBox="1">
            <a:spLocks/>
          </p:cNvSpPr>
          <p:nvPr/>
        </p:nvSpPr>
        <p:spPr>
          <a:xfrm>
            <a:off x="2275858" y="5549743"/>
            <a:ext cx="6318944" cy="359400"/>
          </a:xfrm>
          <a:prstGeom prst="rect">
            <a:avLst/>
          </a:prstGeom>
        </p:spPr>
        <p:txBody>
          <a:bodyPr vert="horz" lIns="74295" tIns="37148" rIns="74295" bIns="3714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sz="1625" i="1" dirty="0">
              <a:solidFill>
                <a:schemeClr val="tx1">
                  <a:lumMod val="75000"/>
                  <a:lumOff val="25000"/>
                </a:schemeClr>
              </a:solidFill>
            </a:endParaRPr>
          </a:p>
        </p:txBody>
      </p:sp>
      <p:sp>
        <p:nvSpPr>
          <p:cNvPr id="9" name="Subtitle 4">
            <a:extLst>
              <a:ext uri="{FF2B5EF4-FFF2-40B4-BE49-F238E27FC236}">
                <a16:creationId xmlns:a16="http://schemas.microsoft.com/office/drawing/2014/main" id="{C35F33EF-7DA5-4BD8-B4C7-99D0DC91F6FD}"/>
              </a:ext>
            </a:extLst>
          </p:cNvPr>
          <p:cNvSpPr txBox="1">
            <a:spLocks/>
          </p:cNvSpPr>
          <p:nvPr/>
        </p:nvSpPr>
        <p:spPr>
          <a:xfrm>
            <a:off x="4051263" y="972377"/>
            <a:ext cx="1396113" cy="374740"/>
          </a:xfrm>
          <a:prstGeom prst="rect">
            <a:avLst/>
          </a:prstGeom>
        </p:spPr>
        <p:txBody>
          <a:bodyPr vert="horz" lIns="74295" tIns="37148" rIns="74295" bIns="3714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US" sz="1950" dirty="0">
              <a:highlight>
                <a:srgbClr val="FFFF00"/>
              </a:highlight>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90" t="-7630" r="-590" b="19725"/>
          <a:stretch/>
        </p:blipFill>
        <p:spPr>
          <a:xfrm>
            <a:off x="2741675" y="2680952"/>
            <a:ext cx="2176988" cy="340580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6188" y="3018716"/>
            <a:ext cx="2269369" cy="302899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0429" y="3018717"/>
            <a:ext cx="2306085" cy="307478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78" y="2962331"/>
            <a:ext cx="2315157" cy="3088017"/>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4" name="Slide Number Placeholder 3"/>
          <p:cNvSpPr>
            <a:spLocks noGrp="1"/>
          </p:cNvSpPr>
          <p:nvPr>
            <p:ph type="sldNum" sz="quarter" idx="12"/>
          </p:nvPr>
        </p:nvSpPr>
        <p:spPr/>
        <p:txBody>
          <a:bodyPr/>
          <a:lstStyle/>
          <a:p>
            <a:fld id="{F7B67BBE-8C48-453E-B926-966D5694EE8E}" type="slidenum">
              <a:rPr lang="en-US" smtClean="0"/>
              <a:t>13</a:t>
            </a:fld>
            <a:endParaRPr lang="en-US"/>
          </a:p>
        </p:txBody>
      </p:sp>
    </p:spTree>
    <p:extLst>
      <p:ext uri="{BB962C8B-B14F-4D97-AF65-F5344CB8AC3E}">
        <p14:creationId xmlns:p14="http://schemas.microsoft.com/office/powerpoint/2010/main" val="333019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276188" y="1219810"/>
            <a:ext cx="9332399"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178925" y="970704"/>
            <a:ext cx="4835989"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20" y="1758321"/>
            <a:ext cx="2682175" cy="357623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2998" y="1790178"/>
            <a:ext cx="3544376" cy="354437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5678" y="1917976"/>
            <a:ext cx="3416579" cy="341657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2" name="Slide Number Placeholder 1"/>
          <p:cNvSpPr>
            <a:spLocks noGrp="1"/>
          </p:cNvSpPr>
          <p:nvPr>
            <p:ph type="sldNum" sz="quarter" idx="12"/>
          </p:nvPr>
        </p:nvSpPr>
        <p:spPr/>
        <p:txBody>
          <a:bodyPr/>
          <a:lstStyle/>
          <a:p>
            <a:fld id="{F7B67BBE-8C48-453E-B926-966D5694EE8E}" type="slidenum">
              <a:rPr lang="en-US" smtClean="0"/>
              <a:t>14</a:t>
            </a:fld>
            <a:endParaRPr lang="en-US" dirty="0"/>
          </a:p>
        </p:txBody>
      </p:sp>
      <p:sp>
        <p:nvSpPr>
          <p:cNvPr id="5" name="Content Placeholder 2">
            <a:extLst>
              <a:ext uri="{FF2B5EF4-FFF2-40B4-BE49-F238E27FC236}">
                <a16:creationId xmlns:a16="http://schemas.microsoft.com/office/drawing/2014/main" id="{CCFCA93A-5744-8CCF-D37D-4CF9FD392432}"/>
              </a:ext>
            </a:extLst>
          </p:cNvPr>
          <p:cNvSpPr txBox="1">
            <a:spLocks/>
          </p:cNvSpPr>
          <p:nvPr/>
        </p:nvSpPr>
        <p:spPr>
          <a:xfrm>
            <a:off x="629903" y="5444762"/>
            <a:ext cx="1796056"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E21838"/>
                </a:solidFill>
              </a:rPr>
              <a:t>BGĐ001</a:t>
            </a:r>
            <a:endParaRPr lang="en-US" altLang="en-US" sz="3200" b="1" dirty="0">
              <a:solidFill>
                <a:srgbClr val="E21838"/>
              </a:solidFill>
            </a:endParaRPr>
          </a:p>
        </p:txBody>
      </p:sp>
      <p:sp>
        <p:nvSpPr>
          <p:cNvPr id="6" name="Content Placeholder 2">
            <a:extLst>
              <a:ext uri="{FF2B5EF4-FFF2-40B4-BE49-F238E27FC236}">
                <a16:creationId xmlns:a16="http://schemas.microsoft.com/office/drawing/2014/main" id="{D2809F88-75EF-4153-2AC3-7E2ABF707F65}"/>
              </a:ext>
            </a:extLst>
          </p:cNvPr>
          <p:cNvSpPr txBox="1">
            <a:spLocks/>
          </p:cNvSpPr>
          <p:nvPr/>
        </p:nvSpPr>
        <p:spPr>
          <a:xfrm>
            <a:off x="3777430" y="5468838"/>
            <a:ext cx="1796056"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E21838"/>
                </a:solidFill>
              </a:rPr>
              <a:t>BA002</a:t>
            </a:r>
            <a:endParaRPr lang="en-US" altLang="en-US" sz="3200" b="1" dirty="0">
              <a:solidFill>
                <a:srgbClr val="E21838"/>
              </a:solidFill>
            </a:endParaRPr>
          </a:p>
        </p:txBody>
      </p:sp>
      <p:sp>
        <p:nvSpPr>
          <p:cNvPr id="10" name="Content Placeholder 2">
            <a:extLst>
              <a:ext uri="{FF2B5EF4-FFF2-40B4-BE49-F238E27FC236}">
                <a16:creationId xmlns:a16="http://schemas.microsoft.com/office/drawing/2014/main" id="{A30A3B1F-935F-F3C4-1B5E-0AC98D4EAD1C}"/>
              </a:ext>
            </a:extLst>
          </p:cNvPr>
          <p:cNvSpPr txBox="1">
            <a:spLocks/>
          </p:cNvSpPr>
          <p:nvPr/>
        </p:nvSpPr>
        <p:spPr>
          <a:xfrm>
            <a:off x="7360429" y="5468837"/>
            <a:ext cx="1796056"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E21838"/>
                </a:solidFill>
              </a:rPr>
              <a:t>TT003</a:t>
            </a:r>
            <a:endParaRPr lang="en-US" altLang="en-US" sz="3200" b="1" dirty="0">
              <a:solidFill>
                <a:srgbClr val="E21838"/>
              </a:solidFill>
            </a:endParaRPr>
          </a:p>
        </p:txBody>
      </p:sp>
    </p:spTree>
    <p:extLst>
      <p:ext uri="{BB962C8B-B14F-4D97-AF65-F5344CB8AC3E}">
        <p14:creationId xmlns:p14="http://schemas.microsoft.com/office/powerpoint/2010/main" val="899387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276188" y="1219810"/>
            <a:ext cx="9332399"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178925" y="970704"/>
            <a:ext cx="4835989"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27" y="1391487"/>
            <a:ext cx="2243105" cy="437279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0326" r="5727"/>
          <a:stretch/>
        </p:blipFill>
        <p:spPr>
          <a:xfrm>
            <a:off x="3691077" y="1598744"/>
            <a:ext cx="5205665" cy="395827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3" name="Slide Number Placeholder 2"/>
          <p:cNvSpPr>
            <a:spLocks noGrp="1"/>
          </p:cNvSpPr>
          <p:nvPr>
            <p:ph type="sldNum" sz="quarter" idx="12"/>
          </p:nvPr>
        </p:nvSpPr>
        <p:spPr/>
        <p:txBody>
          <a:bodyPr/>
          <a:lstStyle/>
          <a:p>
            <a:fld id="{F7B67BBE-8C48-453E-B926-966D5694EE8E}" type="slidenum">
              <a:rPr lang="en-US" smtClean="0"/>
              <a:t>15</a:t>
            </a:fld>
            <a:endParaRPr lang="en-US"/>
          </a:p>
        </p:txBody>
      </p:sp>
      <p:sp>
        <p:nvSpPr>
          <p:cNvPr id="6" name="Content Placeholder 2">
            <a:extLst>
              <a:ext uri="{FF2B5EF4-FFF2-40B4-BE49-F238E27FC236}">
                <a16:creationId xmlns:a16="http://schemas.microsoft.com/office/drawing/2014/main" id="{A05D3F99-9066-9B80-39F3-7AFA7ED5524F}"/>
              </a:ext>
            </a:extLst>
          </p:cNvPr>
          <p:cNvSpPr txBox="1">
            <a:spLocks/>
          </p:cNvSpPr>
          <p:nvPr/>
        </p:nvSpPr>
        <p:spPr>
          <a:xfrm>
            <a:off x="1115095" y="5887299"/>
            <a:ext cx="1796056"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E21838"/>
                </a:solidFill>
              </a:rPr>
              <a:t>CTP004</a:t>
            </a:r>
            <a:endParaRPr lang="en-US" altLang="en-US" sz="3200" b="1" dirty="0">
              <a:solidFill>
                <a:srgbClr val="E21838"/>
              </a:solidFill>
            </a:endParaRPr>
          </a:p>
        </p:txBody>
      </p:sp>
      <p:sp>
        <p:nvSpPr>
          <p:cNvPr id="7" name="Content Placeholder 2">
            <a:extLst>
              <a:ext uri="{FF2B5EF4-FFF2-40B4-BE49-F238E27FC236}">
                <a16:creationId xmlns:a16="http://schemas.microsoft.com/office/drawing/2014/main" id="{89794CED-8A03-95A3-D468-BA4401FD4014}"/>
              </a:ext>
            </a:extLst>
          </p:cNvPr>
          <p:cNvSpPr txBox="1">
            <a:spLocks/>
          </p:cNvSpPr>
          <p:nvPr/>
        </p:nvSpPr>
        <p:spPr>
          <a:xfrm>
            <a:off x="5631112" y="5887297"/>
            <a:ext cx="1796056"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E21838"/>
                </a:solidFill>
              </a:rPr>
              <a:t>CĐS005</a:t>
            </a:r>
            <a:endParaRPr lang="en-US" altLang="en-US" sz="3200" b="1" dirty="0">
              <a:solidFill>
                <a:srgbClr val="E21838"/>
              </a:solidFill>
            </a:endParaRPr>
          </a:p>
        </p:txBody>
      </p:sp>
    </p:spTree>
    <p:extLst>
      <p:ext uri="{BB962C8B-B14F-4D97-AF65-F5344CB8AC3E}">
        <p14:creationId xmlns:p14="http://schemas.microsoft.com/office/powerpoint/2010/main" val="2481385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276188" y="1219810"/>
            <a:ext cx="9332399"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178925" y="970704"/>
            <a:ext cx="4835989"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954" y="1581660"/>
            <a:ext cx="3328263" cy="443768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1674" y="1581660"/>
            <a:ext cx="5916913" cy="443768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5" name="Slide Number Placeholder 4"/>
          <p:cNvSpPr>
            <a:spLocks noGrp="1"/>
          </p:cNvSpPr>
          <p:nvPr>
            <p:ph type="sldNum" sz="quarter" idx="12"/>
          </p:nvPr>
        </p:nvSpPr>
        <p:spPr/>
        <p:txBody>
          <a:bodyPr/>
          <a:lstStyle/>
          <a:p>
            <a:fld id="{F7B67BBE-8C48-453E-B926-966D5694EE8E}" type="slidenum">
              <a:rPr lang="en-US" smtClean="0"/>
              <a:t>16</a:t>
            </a:fld>
            <a:endParaRPr lang="en-US"/>
          </a:p>
        </p:txBody>
      </p:sp>
      <p:sp>
        <p:nvSpPr>
          <p:cNvPr id="6" name="Content Placeholder 2">
            <a:extLst>
              <a:ext uri="{FF2B5EF4-FFF2-40B4-BE49-F238E27FC236}">
                <a16:creationId xmlns:a16="http://schemas.microsoft.com/office/drawing/2014/main" id="{F3020B91-58C0-7549-442D-4BC75ABC6969}"/>
              </a:ext>
            </a:extLst>
          </p:cNvPr>
          <p:cNvSpPr txBox="1">
            <a:spLocks/>
          </p:cNvSpPr>
          <p:nvPr/>
        </p:nvSpPr>
        <p:spPr>
          <a:xfrm>
            <a:off x="1348359" y="6109031"/>
            <a:ext cx="1796056" cy="36512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E21838"/>
                </a:solidFill>
              </a:rPr>
              <a:t>G006</a:t>
            </a:r>
            <a:endParaRPr lang="en-US" altLang="en-US" sz="3200" b="1" dirty="0">
              <a:solidFill>
                <a:srgbClr val="E21838"/>
              </a:solidFill>
            </a:endParaRPr>
          </a:p>
        </p:txBody>
      </p:sp>
      <p:sp>
        <p:nvSpPr>
          <p:cNvPr id="8" name="Content Placeholder 2">
            <a:extLst>
              <a:ext uri="{FF2B5EF4-FFF2-40B4-BE49-F238E27FC236}">
                <a16:creationId xmlns:a16="http://schemas.microsoft.com/office/drawing/2014/main" id="{C3B55E0B-780F-42A0-25A3-4545A4F08416}"/>
              </a:ext>
            </a:extLst>
          </p:cNvPr>
          <p:cNvSpPr txBox="1">
            <a:spLocks/>
          </p:cNvSpPr>
          <p:nvPr/>
        </p:nvSpPr>
        <p:spPr>
          <a:xfrm>
            <a:off x="6147404" y="6111789"/>
            <a:ext cx="1391730" cy="36512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E21838"/>
                </a:solidFill>
              </a:rPr>
              <a:t>PK007</a:t>
            </a:r>
            <a:endParaRPr lang="en-US" altLang="en-US" sz="3200" b="1" dirty="0">
              <a:solidFill>
                <a:srgbClr val="E21838"/>
              </a:solidFill>
            </a:endParaRPr>
          </a:p>
        </p:txBody>
      </p:sp>
    </p:spTree>
    <p:extLst>
      <p:ext uri="{BB962C8B-B14F-4D97-AF65-F5344CB8AC3E}">
        <p14:creationId xmlns:p14="http://schemas.microsoft.com/office/powerpoint/2010/main" val="2264648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276188" y="1219810"/>
            <a:ext cx="9332399"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178925" y="970704"/>
            <a:ext cx="4835989"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25" y="1774601"/>
            <a:ext cx="4054384" cy="40543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647" y="1774601"/>
            <a:ext cx="4054384" cy="405438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2" name="Slide Number Placeholder 1"/>
          <p:cNvSpPr>
            <a:spLocks noGrp="1"/>
          </p:cNvSpPr>
          <p:nvPr>
            <p:ph type="sldNum" sz="quarter" idx="12"/>
          </p:nvPr>
        </p:nvSpPr>
        <p:spPr/>
        <p:txBody>
          <a:bodyPr/>
          <a:lstStyle/>
          <a:p>
            <a:fld id="{F7B67BBE-8C48-453E-B926-966D5694EE8E}" type="slidenum">
              <a:rPr lang="en-US" smtClean="0"/>
              <a:t>17</a:t>
            </a:fld>
            <a:endParaRPr lang="en-US"/>
          </a:p>
        </p:txBody>
      </p:sp>
      <p:sp>
        <p:nvSpPr>
          <p:cNvPr id="3" name="Content Placeholder 2">
            <a:extLst>
              <a:ext uri="{FF2B5EF4-FFF2-40B4-BE49-F238E27FC236}">
                <a16:creationId xmlns:a16="http://schemas.microsoft.com/office/drawing/2014/main" id="{F08CD622-0C6B-F0F3-C309-05A81305F789}"/>
              </a:ext>
            </a:extLst>
          </p:cNvPr>
          <p:cNvSpPr txBox="1">
            <a:spLocks/>
          </p:cNvSpPr>
          <p:nvPr/>
        </p:nvSpPr>
        <p:spPr>
          <a:xfrm>
            <a:off x="1969477" y="5991227"/>
            <a:ext cx="1254882" cy="36512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E21838"/>
                </a:solidFill>
              </a:rPr>
              <a:t>PK008</a:t>
            </a:r>
            <a:endParaRPr lang="en-US" altLang="en-US" sz="3200" b="1" dirty="0">
              <a:solidFill>
                <a:srgbClr val="E21838"/>
              </a:solidFill>
            </a:endParaRPr>
          </a:p>
        </p:txBody>
      </p:sp>
      <p:sp>
        <p:nvSpPr>
          <p:cNvPr id="5" name="Content Placeholder 2">
            <a:extLst>
              <a:ext uri="{FF2B5EF4-FFF2-40B4-BE49-F238E27FC236}">
                <a16:creationId xmlns:a16="http://schemas.microsoft.com/office/drawing/2014/main" id="{C71CF35A-94CF-FB2C-B9F1-F3FD4BF09DE1}"/>
              </a:ext>
            </a:extLst>
          </p:cNvPr>
          <p:cNvSpPr txBox="1">
            <a:spLocks/>
          </p:cNvSpPr>
          <p:nvPr/>
        </p:nvSpPr>
        <p:spPr>
          <a:xfrm>
            <a:off x="6314483" y="5991227"/>
            <a:ext cx="1796056" cy="36512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E21838"/>
                </a:solidFill>
              </a:rPr>
              <a:t>TM009</a:t>
            </a:r>
            <a:endParaRPr lang="en-US" altLang="en-US" sz="3200" b="1" dirty="0">
              <a:solidFill>
                <a:srgbClr val="E21838"/>
              </a:solidFill>
            </a:endParaRPr>
          </a:p>
        </p:txBody>
      </p:sp>
    </p:spTree>
    <p:extLst>
      <p:ext uri="{BB962C8B-B14F-4D97-AF65-F5344CB8AC3E}">
        <p14:creationId xmlns:p14="http://schemas.microsoft.com/office/powerpoint/2010/main" val="3719888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276188" y="1219810"/>
            <a:ext cx="9332399"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178925" y="542402"/>
            <a:ext cx="4835989"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924" y="1084217"/>
            <a:ext cx="5053824" cy="505382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3" name="Slide Number Placeholder 2"/>
          <p:cNvSpPr>
            <a:spLocks noGrp="1"/>
          </p:cNvSpPr>
          <p:nvPr>
            <p:ph type="sldNum" sz="quarter" idx="12"/>
          </p:nvPr>
        </p:nvSpPr>
        <p:spPr/>
        <p:txBody>
          <a:bodyPr/>
          <a:lstStyle/>
          <a:p>
            <a:fld id="{F7B67BBE-8C48-453E-B926-966D5694EE8E}" type="slidenum">
              <a:rPr lang="en-US" smtClean="0"/>
              <a:t>18</a:t>
            </a:fld>
            <a:endParaRPr lang="en-US"/>
          </a:p>
        </p:txBody>
      </p:sp>
      <p:sp>
        <p:nvSpPr>
          <p:cNvPr id="6" name="Content Placeholder 2">
            <a:extLst>
              <a:ext uri="{FF2B5EF4-FFF2-40B4-BE49-F238E27FC236}">
                <a16:creationId xmlns:a16="http://schemas.microsoft.com/office/drawing/2014/main" id="{A67E5F80-6D4D-D2CA-C5C9-68812FEEE35C}"/>
              </a:ext>
            </a:extLst>
          </p:cNvPr>
          <p:cNvSpPr txBox="1">
            <a:spLocks/>
          </p:cNvSpPr>
          <p:nvPr/>
        </p:nvSpPr>
        <p:spPr>
          <a:xfrm>
            <a:off x="2011860" y="6173789"/>
            <a:ext cx="1796056" cy="36512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E21838"/>
                </a:solidFill>
              </a:rPr>
              <a:t>PK0010</a:t>
            </a:r>
            <a:endParaRPr lang="en-US" altLang="en-US" sz="3200" b="1" dirty="0">
              <a:solidFill>
                <a:srgbClr val="E21838"/>
              </a:solidFill>
            </a:endParaRPr>
          </a:p>
        </p:txBody>
      </p:sp>
      <p:sp>
        <p:nvSpPr>
          <p:cNvPr id="7" name="Content Placeholder 2">
            <a:extLst>
              <a:ext uri="{FF2B5EF4-FFF2-40B4-BE49-F238E27FC236}">
                <a16:creationId xmlns:a16="http://schemas.microsoft.com/office/drawing/2014/main" id="{ABE55272-7A33-FAAA-253E-2E34DE4CDE4C}"/>
              </a:ext>
            </a:extLst>
          </p:cNvPr>
          <p:cNvSpPr txBox="1">
            <a:spLocks/>
          </p:cNvSpPr>
          <p:nvPr/>
        </p:nvSpPr>
        <p:spPr>
          <a:xfrm>
            <a:off x="7117410" y="6173788"/>
            <a:ext cx="1796056" cy="36512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E21838"/>
                </a:solidFill>
              </a:rPr>
              <a:t>PTĐ011</a:t>
            </a:r>
            <a:endParaRPr lang="en-US" altLang="en-US" sz="3200" b="1" dirty="0">
              <a:solidFill>
                <a:srgbClr val="E21838"/>
              </a:solidFill>
            </a:endParaRPr>
          </a:p>
        </p:txBody>
      </p:sp>
      <p:pic>
        <p:nvPicPr>
          <p:cNvPr id="10" name="Picture 9">
            <a:extLst>
              <a:ext uri="{FF2B5EF4-FFF2-40B4-BE49-F238E27FC236}">
                <a16:creationId xmlns:a16="http://schemas.microsoft.com/office/drawing/2014/main" id="{EFC7025E-BD0A-01BD-2EAE-FFA709850E19}"/>
              </a:ext>
            </a:extLst>
          </p:cNvPr>
          <p:cNvPicPr>
            <a:picLocks noChangeAspect="1"/>
          </p:cNvPicPr>
          <p:nvPr/>
        </p:nvPicPr>
        <p:blipFill>
          <a:blip r:embed="rId5"/>
          <a:stretch>
            <a:fillRect/>
          </a:stretch>
        </p:blipFill>
        <p:spPr>
          <a:xfrm>
            <a:off x="5278404" y="1343793"/>
            <a:ext cx="4534671" cy="4534671"/>
          </a:xfrm>
          <a:prstGeom prst="rect">
            <a:avLst/>
          </a:prstGeom>
        </p:spPr>
      </p:pic>
    </p:spTree>
    <p:extLst>
      <p:ext uri="{BB962C8B-B14F-4D97-AF65-F5344CB8AC3E}">
        <p14:creationId xmlns:p14="http://schemas.microsoft.com/office/powerpoint/2010/main" val="536458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79545-8A35-0AD2-A1BE-528D7AF20DC5}"/>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751F2DFD-26EB-6AC5-1318-51CD3EAF41A4}"/>
              </a:ext>
            </a:extLst>
          </p:cNvPr>
          <p:cNvSpPr>
            <a:spLocks noGrp="1"/>
          </p:cNvSpPr>
          <p:nvPr>
            <p:ph type="title"/>
          </p:nvPr>
        </p:nvSpPr>
        <p:spPr>
          <a:xfrm>
            <a:off x="276188" y="1219810"/>
            <a:ext cx="9332399"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9B46DBB-EAC6-273E-FBE9-66604009468A}"/>
              </a:ext>
            </a:extLst>
          </p:cNvPr>
          <p:cNvSpPr txBox="1">
            <a:spLocks/>
          </p:cNvSpPr>
          <p:nvPr/>
        </p:nvSpPr>
        <p:spPr>
          <a:xfrm>
            <a:off x="178925" y="970704"/>
            <a:ext cx="4835989"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SẢN PHẨM TIÊU BIỂU:</a:t>
            </a:r>
          </a:p>
        </p:txBody>
      </p:sp>
      <p:pic>
        <p:nvPicPr>
          <p:cNvPr id="9" name="Picture 8">
            <a:extLst>
              <a:ext uri="{FF2B5EF4-FFF2-40B4-BE49-F238E27FC236}">
                <a16:creationId xmlns:a16="http://schemas.microsoft.com/office/drawing/2014/main" id="{E303A66A-3636-44FC-61B8-497E9916BF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3" name="Slide Number Placeholder 2">
            <a:extLst>
              <a:ext uri="{FF2B5EF4-FFF2-40B4-BE49-F238E27FC236}">
                <a16:creationId xmlns:a16="http://schemas.microsoft.com/office/drawing/2014/main" id="{4B1EC679-9134-96E2-3C26-9E153590BF04}"/>
              </a:ext>
            </a:extLst>
          </p:cNvPr>
          <p:cNvSpPr>
            <a:spLocks noGrp="1"/>
          </p:cNvSpPr>
          <p:nvPr>
            <p:ph type="sldNum" sz="quarter" idx="12"/>
          </p:nvPr>
        </p:nvSpPr>
        <p:spPr/>
        <p:txBody>
          <a:bodyPr/>
          <a:lstStyle/>
          <a:p>
            <a:fld id="{F7B67BBE-8C48-453E-B926-966D5694EE8E}" type="slidenum">
              <a:rPr lang="en-US" smtClean="0"/>
              <a:t>19</a:t>
            </a:fld>
            <a:endParaRPr lang="en-US"/>
          </a:p>
        </p:txBody>
      </p:sp>
      <p:pic>
        <p:nvPicPr>
          <p:cNvPr id="7" name="Picture 6" descr="A wooden door with gold trim&#10;&#10;AI-generated content may be incorrect.">
            <a:extLst>
              <a:ext uri="{FF2B5EF4-FFF2-40B4-BE49-F238E27FC236}">
                <a16:creationId xmlns:a16="http://schemas.microsoft.com/office/drawing/2014/main" id="{CFD11027-85E3-C755-076B-1F5DFCDEA01B}"/>
              </a:ext>
            </a:extLst>
          </p:cNvPr>
          <p:cNvPicPr>
            <a:picLocks noChangeAspect="1"/>
          </p:cNvPicPr>
          <p:nvPr/>
        </p:nvPicPr>
        <p:blipFill>
          <a:blip r:embed="rId4">
            <a:extLst>
              <a:ext uri="{28A0092B-C50C-407E-A947-70E740481C1C}">
                <a14:useLocalDpi xmlns:a14="http://schemas.microsoft.com/office/drawing/2010/main" val="0"/>
              </a:ext>
            </a:extLst>
          </a:blip>
          <a:srcRect l="3088" r="10996"/>
          <a:stretch>
            <a:fillRect/>
          </a:stretch>
        </p:blipFill>
        <p:spPr>
          <a:xfrm>
            <a:off x="1270286" y="1460930"/>
            <a:ext cx="3094930" cy="4803080"/>
          </a:xfrm>
          <a:prstGeom prst="rect">
            <a:avLst/>
          </a:prstGeom>
        </p:spPr>
      </p:pic>
      <p:pic>
        <p:nvPicPr>
          <p:cNvPr id="10" name="Picture 9" descr="A double wooden door with glass panels&#10;&#10;AI-generated content may be incorrect.">
            <a:extLst>
              <a:ext uri="{FF2B5EF4-FFF2-40B4-BE49-F238E27FC236}">
                <a16:creationId xmlns:a16="http://schemas.microsoft.com/office/drawing/2014/main" id="{B9A08D79-178D-63B6-8D99-A6F947D0A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6553" y="1558516"/>
            <a:ext cx="3764396" cy="4705495"/>
          </a:xfrm>
          <a:prstGeom prst="rect">
            <a:avLst/>
          </a:prstGeom>
        </p:spPr>
      </p:pic>
      <p:sp>
        <p:nvSpPr>
          <p:cNvPr id="11" name="Content Placeholder 2">
            <a:extLst>
              <a:ext uri="{FF2B5EF4-FFF2-40B4-BE49-F238E27FC236}">
                <a16:creationId xmlns:a16="http://schemas.microsoft.com/office/drawing/2014/main" id="{D72C0789-8C7B-E08F-948B-A8C7ACE3E68F}"/>
              </a:ext>
            </a:extLst>
          </p:cNvPr>
          <p:cNvSpPr txBox="1">
            <a:spLocks/>
          </p:cNvSpPr>
          <p:nvPr/>
        </p:nvSpPr>
        <p:spPr>
          <a:xfrm>
            <a:off x="2094807" y="6356352"/>
            <a:ext cx="1796056" cy="36512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E21838"/>
                </a:solidFill>
              </a:rPr>
              <a:t>CDV012</a:t>
            </a:r>
            <a:endParaRPr lang="en-US" altLang="en-US" sz="3200" b="1" dirty="0">
              <a:solidFill>
                <a:srgbClr val="E21838"/>
              </a:solidFill>
            </a:endParaRPr>
          </a:p>
        </p:txBody>
      </p:sp>
      <p:sp>
        <p:nvSpPr>
          <p:cNvPr id="12" name="Content Placeholder 2">
            <a:extLst>
              <a:ext uri="{FF2B5EF4-FFF2-40B4-BE49-F238E27FC236}">
                <a16:creationId xmlns:a16="http://schemas.microsoft.com/office/drawing/2014/main" id="{9F2CBC16-EE3E-0A1C-5955-EF457C7448C8}"/>
              </a:ext>
            </a:extLst>
          </p:cNvPr>
          <p:cNvSpPr txBox="1">
            <a:spLocks/>
          </p:cNvSpPr>
          <p:nvPr/>
        </p:nvSpPr>
        <p:spPr>
          <a:xfrm>
            <a:off x="6200722" y="6356351"/>
            <a:ext cx="1796056" cy="36512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solidFill>
                  <a:srgbClr val="E21838"/>
                </a:solidFill>
              </a:rPr>
              <a:t>CKNT013</a:t>
            </a:r>
            <a:endParaRPr lang="en-US" altLang="en-US" sz="3200" b="1" dirty="0">
              <a:solidFill>
                <a:srgbClr val="E21838"/>
              </a:solidFill>
            </a:endParaRPr>
          </a:p>
        </p:txBody>
      </p:sp>
    </p:spTree>
    <p:extLst>
      <p:ext uri="{BB962C8B-B14F-4D97-AF65-F5344CB8AC3E}">
        <p14:creationId xmlns:p14="http://schemas.microsoft.com/office/powerpoint/2010/main" val="1088608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ECF3BA9-BC1D-4B29-9171-CED43AF3FC64}"/>
              </a:ext>
            </a:extLst>
          </p:cNvPr>
          <p:cNvSpPr txBox="1">
            <a:spLocks/>
          </p:cNvSpPr>
          <p:nvPr/>
        </p:nvSpPr>
        <p:spPr>
          <a:xfrm>
            <a:off x="1731646" y="378958"/>
            <a:ext cx="6451418" cy="483854"/>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altLang="en-US" sz="4400" b="1" dirty="0">
                <a:solidFill>
                  <a:srgbClr val="E21838"/>
                </a:solidFill>
              </a:rPr>
              <a:t>Tổng quan về công ty</a:t>
            </a:r>
            <a:endParaRPr lang="en-US" altLang="en-US" sz="4400" b="1" dirty="0">
              <a:solidFill>
                <a:srgbClr val="E21838"/>
              </a:solidFill>
            </a:endParaRPr>
          </a:p>
        </p:txBody>
      </p:sp>
      <p:sp>
        <p:nvSpPr>
          <p:cNvPr id="2" name="Content Placeholder 1"/>
          <p:cNvSpPr>
            <a:spLocks noGrp="1"/>
          </p:cNvSpPr>
          <p:nvPr>
            <p:ph idx="1"/>
          </p:nvPr>
        </p:nvSpPr>
        <p:spPr>
          <a:xfrm>
            <a:off x="444138" y="2967309"/>
            <a:ext cx="9026434" cy="1878602"/>
          </a:xfrm>
        </p:spPr>
        <p:txBody>
          <a:bodyPr>
            <a:noAutofit/>
          </a:bodyPr>
          <a:lstStyle/>
          <a:p>
            <a:pPr marL="0" indent="0">
              <a:lnSpc>
                <a:spcPct val="110000"/>
              </a:lnSpc>
              <a:buNone/>
            </a:pPr>
            <a:r>
              <a:rPr lang="vi-VN" sz="2400" dirty="0"/>
              <a:t>- Thương hiệu đồ gỗ Toppro ra đời năm 2008, chuyên tư vấn, sản xuất và lắp đặt đồ gỗ tự nhiên như: cầu thang, tủ bếp, nội thất, cửa, ốp tường, trần… với phong cách thế mạnh là Tân cổ điển… hơn 15 năm qua Toppro đã </a:t>
            </a:r>
            <a:r>
              <a:rPr lang="en-US" sz="2400" dirty="0" err="1"/>
              <a:t>sản</a:t>
            </a:r>
            <a:r>
              <a:rPr lang="en-US" sz="2400" dirty="0"/>
              <a:t> </a:t>
            </a:r>
            <a:r>
              <a:rPr lang="en-US" sz="2400" dirty="0" err="1"/>
              <a:t>xuất</a:t>
            </a:r>
            <a:r>
              <a:rPr lang="vi-VN" sz="2400" dirty="0"/>
              <a:t> lắp đặt bàn giao hàng nghìn công trình, được khách hàng đón nhận hài lòng và tin tưởng!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2115" b="29373"/>
          <a:stretch/>
        </p:blipFill>
        <p:spPr>
          <a:xfrm>
            <a:off x="2892235" y="1376696"/>
            <a:ext cx="4130240" cy="1590613"/>
          </a:xfrm>
          <a:prstGeom prst="rect">
            <a:avLst/>
          </a:prstGeom>
        </p:spPr>
      </p:pic>
      <p:sp>
        <p:nvSpPr>
          <p:cNvPr id="3" name="Rectangle 2"/>
          <p:cNvSpPr/>
          <p:nvPr/>
        </p:nvSpPr>
        <p:spPr>
          <a:xfrm>
            <a:off x="444138" y="5389826"/>
            <a:ext cx="9026434" cy="830997"/>
          </a:xfrm>
          <a:prstGeom prst="rect">
            <a:avLst/>
          </a:prstGeom>
        </p:spPr>
        <p:txBody>
          <a:bodyPr wrap="square">
            <a:spAutoFit/>
          </a:bodyPr>
          <a:lstStyle/>
          <a:p>
            <a:r>
              <a:rPr lang="vi-VN" sz="2400" dirty="0"/>
              <a:t>- Với mục tiêu “ không đẹp không làm, đã làm phải đẹp. Khách hàng hài lòng, hạnh phúc - Cty phát triển “</a:t>
            </a:r>
            <a:endParaRPr lang="en-US" sz="2400" dirty="0"/>
          </a:p>
        </p:txBody>
      </p:sp>
      <p:sp>
        <p:nvSpPr>
          <p:cNvPr id="4" name="Slide Number Placeholder 3"/>
          <p:cNvSpPr>
            <a:spLocks noGrp="1"/>
          </p:cNvSpPr>
          <p:nvPr>
            <p:ph type="sldNum" sz="quarter" idx="12"/>
          </p:nvPr>
        </p:nvSpPr>
        <p:spPr/>
        <p:txBody>
          <a:bodyPr/>
          <a:lstStyle/>
          <a:p>
            <a:fld id="{F7B67BBE-8C48-453E-B926-966D5694EE8E}" type="slidenum">
              <a:rPr lang="en-US" smtClean="0"/>
              <a:t>2</a:t>
            </a:fld>
            <a:endParaRPr lang="en-US"/>
          </a:p>
        </p:txBody>
      </p:sp>
    </p:spTree>
    <p:extLst>
      <p:ext uri="{BB962C8B-B14F-4D97-AF65-F5344CB8AC3E}">
        <p14:creationId xmlns:p14="http://schemas.microsoft.com/office/powerpoint/2010/main" val="306502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443472" y="5524929"/>
            <a:ext cx="3418752" cy="518240"/>
          </a:xfrm>
        </p:spPr>
        <p:txBody>
          <a:bodyPr>
            <a:normAutofit fontScale="90000"/>
          </a:bodyPr>
          <a:lstStyle/>
          <a:p>
            <a:pPr algn="l"/>
            <a:r>
              <a:rPr lang="en-US" altLang="en-US" sz="2275" b="1" dirty="0" err="1"/>
              <a:t>Công</a:t>
            </a:r>
            <a:r>
              <a:rPr lang="en-US" altLang="en-US" sz="2275" b="1" dirty="0"/>
              <a:t> </a:t>
            </a:r>
            <a:r>
              <a:rPr lang="en-US" altLang="en-US" sz="2275" b="1" dirty="0" err="1"/>
              <a:t>trình</a:t>
            </a:r>
            <a:r>
              <a:rPr lang="en-US" altLang="en-US" sz="2275" b="1" dirty="0"/>
              <a:t> </a:t>
            </a:r>
            <a:r>
              <a:rPr lang="en-US" altLang="en-US" sz="2275" b="1" dirty="0" err="1"/>
              <a:t>anh</a:t>
            </a:r>
            <a:r>
              <a:rPr lang="en-US" altLang="en-US" sz="2275" b="1" dirty="0"/>
              <a:t> </a:t>
            </a:r>
            <a:r>
              <a:rPr lang="en-US" altLang="en-US" sz="2275" b="1" dirty="0" err="1"/>
              <a:t>Tiếp</a:t>
            </a:r>
            <a:r>
              <a:rPr lang="en-US" altLang="en-US" sz="2275" b="1" dirty="0"/>
              <a:t> </a:t>
            </a:r>
            <a:r>
              <a:rPr lang="en-US" altLang="en-US" sz="2275" b="1" dirty="0" err="1"/>
              <a:t>Cổ</a:t>
            </a:r>
            <a:r>
              <a:rPr lang="en-US" altLang="en-US" sz="2275" b="1" dirty="0"/>
              <a:t> </a:t>
            </a:r>
            <a:r>
              <a:rPr lang="en-US" altLang="en-US" sz="2275" b="1" dirty="0" err="1"/>
              <a:t>Đông</a:t>
            </a:r>
            <a:r>
              <a:rPr lang="en-US" altLang="en-US" sz="2275" b="1" dirty="0"/>
              <a:t> </a:t>
            </a:r>
            <a:r>
              <a:rPr lang="en-US" altLang="en-US" sz="2275" b="1" dirty="0" err="1"/>
              <a:t>Sơn</a:t>
            </a:r>
            <a:r>
              <a:rPr lang="en-US" altLang="en-US" sz="2275" b="1" dirty="0"/>
              <a:t> </a:t>
            </a:r>
            <a:r>
              <a:rPr lang="en-US" altLang="en-US" sz="2275" b="1" dirty="0" err="1"/>
              <a:t>Tây</a:t>
            </a:r>
            <a:endParaRPr lang="en-US" altLang="en-US" sz="2275" b="1" dirty="0"/>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54164" y="554094"/>
            <a:ext cx="5464230"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CÔNG TRÌNH TIÊU BIỂU:</a:t>
            </a:r>
          </a:p>
        </p:txBody>
      </p:sp>
      <p:sp>
        <p:nvSpPr>
          <p:cNvPr id="8" name="Rectangle 7"/>
          <p:cNvSpPr/>
          <p:nvPr/>
        </p:nvSpPr>
        <p:spPr>
          <a:xfrm>
            <a:off x="5496663" y="5593283"/>
            <a:ext cx="3307162" cy="792525"/>
          </a:xfrm>
          <a:prstGeom prst="rect">
            <a:avLst/>
          </a:prstGeom>
        </p:spPr>
        <p:txBody>
          <a:bodyPr wrap="square">
            <a:spAutoFit/>
          </a:bodyPr>
          <a:lstStyle/>
          <a:p>
            <a:r>
              <a:rPr lang="en-US" altLang="en-US" sz="2275" b="1" dirty="0" err="1"/>
              <a:t>Công</a:t>
            </a:r>
            <a:r>
              <a:rPr lang="en-US" altLang="en-US" sz="2275" b="1" dirty="0"/>
              <a:t> </a:t>
            </a:r>
            <a:r>
              <a:rPr lang="en-US" altLang="en-US" sz="2275" b="1" dirty="0" err="1"/>
              <a:t>trình</a:t>
            </a:r>
            <a:r>
              <a:rPr lang="en-US" altLang="en-US" sz="2275" b="1" dirty="0"/>
              <a:t> </a:t>
            </a:r>
            <a:r>
              <a:rPr lang="en-US" altLang="en-US" sz="2275" b="1" dirty="0" err="1"/>
              <a:t>anh</a:t>
            </a:r>
            <a:r>
              <a:rPr lang="en-US" altLang="en-US" sz="2275" b="1" dirty="0"/>
              <a:t> </a:t>
            </a:r>
            <a:r>
              <a:rPr lang="en-US" altLang="en-US" sz="2275" b="1" dirty="0" err="1"/>
              <a:t>Thơ</a:t>
            </a:r>
            <a:r>
              <a:rPr lang="en-US" altLang="en-US" sz="2275" b="1" dirty="0"/>
              <a:t> La </a:t>
            </a:r>
            <a:r>
              <a:rPr lang="en-US" altLang="en-US" sz="2275" b="1" dirty="0" err="1"/>
              <a:t>Dán</a:t>
            </a:r>
            <a:r>
              <a:rPr lang="en-US" altLang="en-US" sz="2275" b="1" dirty="0"/>
              <a:t> </a:t>
            </a:r>
            <a:r>
              <a:rPr lang="en-US" altLang="en-US" sz="2275" b="1" dirty="0" err="1"/>
              <a:t>Sơn</a:t>
            </a:r>
            <a:r>
              <a:rPr lang="en-US" altLang="en-US" sz="2275" b="1" dirty="0"/>
              <a:t> </a:t>
            </a:r>
            <a:r>
              <a:rPr lang="en-US" altLang="en-US" sz="2275" b="1" dirty="0" err="1"/>
              <a:t>Tây</a:t>
            </a:r>
            <a:r>
              <a:rPr lang="en-US" altLang="en-US" sz="2275" b="1" dirty="0"/>
              <a:t> HN</a:t>
            </a:r>
            <a:endParaRPr lang="en-US" sz="2275"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4425"/>
          <a:stretch/>
        </p:blipFill>
        <p:spPr>
          <a:xfrm>
            <a:off x="700422" y="1410398"/>
            <a:ext cx="2623647" cy="39914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4619" y="1309408"/>
            <a:ext cx="5456606" cy="409245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2" name="Slide Number Placeholder 1"/>
          <p:cNvSpPr>
            <a:spLocks noGrp="1"/>
          </p:cNvSpPr>
          <p:nvPr>
            <p:ph type="sldNum" sz="quarter" idx="12"/>
          </p:nvPr>
        </p:nvSpPr>
        <p:spPr/>
        <p:txBody>
          <a:bodyPr/>
          <a:lstStyle/>
          <a:p>
            <a:fld id="{F7B67BBE-8C48-453E-B926-966D5694EE8E}" type="slidenum">
              <a:rPr lang="en-US" smtClean="0"/>
              <a:t>20</a:t>
            </a:fld>
            <a:endParaRPr lang="en-US"/>
          </a:p>
        </p:txBody>
      </p:sp>
    </p:spTree>
    <p:extLst>
      <p:ext uri="{BB962C8B-B14F-4D97-AF65-F5344CB8AC3E}">
        <p14:creationId xmlns:p14="http://schemas.microsoft.com/office/powerpoint/2010/main" val="4008475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656758" y="5168624"/>
            <a:ext cx="3418752" cy="518240"/>
          </a:xfrm>
        </p:spPr>
        <p:txBody>
          <a:bodyPr>
            <a:noAutofit/>
          </a:bodyPr>
          <a:lstStyle/>
          <a:p>
            <a:pPr algn="l"/>
            <a:r>
              <a:rPr lang="en-US" altLang="en-US" sz="2400" b="1" dirty="0" err="1">
                <a:latin typeface="Arial" panose="020B0604020202020204" pitchFamily="34" charset="0"/>
                <a:cs typeface="Arial" panose="020B0604020202020204" pitchFamily="34" charset="0"/>
              </a:rPr>
              <a:t>Công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trình</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anh</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Quyết</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Hải</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Dương</a:t>
            </a:r>
            <a:endParaRPr lang="en-US" altLang="en-US" sz="2400" b="1"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152798" y="490243"/>
            <a:ext cx="5333602"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CÔNG TRÌNH TIÊU BIỂU:</a:t>
            </a:r>
          </a:p>
        </p:txBody>
      </p:sp>
      <p:sp>
        <p:nvSpPr>
          <p:cNvPr id="8" name="Rectangle 7"/>
          <p:cNvSpPr/>
          <p:nvPr/>
        </p:nvSpPr>
        <p:spPr>
          <a:xfrm>
            <a:off x="5391694" y="5168624"/>
            <a:ext cx="3856810" cy="954107"/>
          </a:xfrm>
          <a:prstGeom prst="rect">
            <a:avLst/>
          </a:prstGeom>
        </p:spPr>
        <p:txBody>
          <a:bodyPr wrap="square">
            <a:spAutoFit/>
          </a:bodyPr>
          <a:lstStyle/>
          <a:p>
            <a:r>
              <a:rPr lang="en-US" altLang="en-US" sz="2800" b="1" dirty="0" err="1"/>
              <a:t>Công</a:t>
            </a:r>
            <a:r>
              <a:rPr lang="en-US" altLang="en-US" sz="2800" b="1" dirty="0"/>
              <a:t> </a:t>
            </a:r>
            <a:r>
              <a:rPr lang="en-US" altLang="en-US" sz="2800" b="1" dirty="0" err="1"/>
              <a:t>trình</a:t>
            </a:r>
            <a:r>
              <a:rPr lang="en-US" altLang="en-US" sz="2800" b="1" dirty="0"/>
              <a:t> </a:t>
            </a:r>
            <a:r>
              <a:rPr lang="en-US" altLang="en-US" sz="2800" b="1" dirty="0" err="1"/>
              <a:t>anh</a:t>
            </a:r>
            <a:r>
              <a:rPr lang="en-US" altLang="en-US" sz="2800" b="1" dirty="0"/>
              <a:t> </a:t>
            </a:r>
            <a:r>
              <a:rPr lang="en-US" altLang="en-US" sz="2800" b="1" dirty="0" err="1"/>
              <a:t>Khương</a:t>
            </a:r>
            <a:r>
              <a:rPr lang="en-US" altLang="en-US" sz="2800" b="1" dirty="0"/>
              <a:t> </a:t>
            </a:r>
            <a:r>
              <a:rPr lang="en-US" altLang="en-US" sz="2800" b="1" dirty="0" err="1"/>
              <a:t>Sơn</a:t>
            </a:r>
            <a:r>
              <a:rPr lang="en-US" altLang="en-US" sz="2800" b="1" dirty="0"/>
              <a:t> </a:t>
            </a:r>
            <a:r>
              <a:rPr lang="en-US" altLang="en-US" sz="2800" b="1" dirty="0" err="1"/>
              <a:t>Tây</a:t>
            </a: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99" y="1672047"/>
            <a:ext cx="4426673" cy="331653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8933" y="1520412"/>
            <a:ext cx="4787523" cy="3590642"/>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3" name="Slide Number Placeholder 2"/>
          <p:cNvSpPr>
            <a:spLocks noGrp="1"/>
          </p:cNvSpPr>
          <p:nvPr>
            <p:ph type="sldNum" sz="quarter" idx="12"/>
          </p:nvPr>
        </p:nvSpPr>
        <p:spPr/>
        <p:txBody>
          <a:bodyPr/>
          <a:lstStyle/>
          <a:p>
            <a:fld id="{F7B67BBE-8C48-453E-B926-966D5694EE8E}" type="slidenum">
              <a:rPr lang="en-US" smtClean="0"/>
              <a:t>21</a:t>
            </a:fld>
            <a:endParaRPr lang="en-US"/>
          </a:p>
        </p:txBody>
      </p:sp>
    </p:spTree>
    <p:extLst>
      <p:ext uri="{BB962C8B-B14F-4D97-AF65-F5344CB8AC3E}">
        <p14:creationId xmlns:p14="http://schemas.microsoft.com/office/powerpoint/2010/main" val="693430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877635" y="5537609"/>
            <a:ext cx="3289973" cy="643991"/>
          </a:xfrm>
        </p:spPr>
        <p:txBody>
          <a:bodyPr>
            <a:noAutofit/>
          </a:bodyPr>
          <a:lstStyle/>
          <a:p>
            <a:pPr algn="l"/>
            <a:r>
              <a:rPr lang="en-US" altLang="en-US" sz="2800" b="1" dirty="0" err="1">
                <a:effectLst>
                  <a:outerShdw blurRad="38100" dist="38100" dir="2700000" algn="tl">
                    <a:srgbClr val="000000">
                      <a:alpha val="43137"/>
                    </a:srgbClr>
                  </a:outerShdw>
                </a:effectLst>
              </a:rPr>
              <a:t>Công</a:t>
            </a:r>
            <a:r>
              <a:rPr lang="en-US" altLang="en-US" sz="2800" b="1" dirty="0">
                <a:effectLst>
                  <a:outerShdw blurRad="38100" dist="38100" dir="2700000" algn="tl">
                    <a:srgbClr val="000000">
                      <a:alpha val="43137"/>
                    </a:srgbClr>
                  </a:outerShdw>
                </a:effectLst>
              </a:rPr>
              <a:t> </a:t>
            </a:r>
            <a:r>
              <a:rPr lang="en-US" altLang="en-US" sz="2800" b="1" dirty="0" err="1">
                <a:effectLst>
                  <a:outerShdw blurRad="38100" dist="38100" dir="2700000" algn="tl">
                    <a:srgbClr val="000000">
                      <a:alpha val="43137"/>
                    </a:srgbClr>
                  </a:outerShdw>
                </a:effectLst>
              </a:rPr>
              <a:t>trình</a:t>
            </a:r>
            <a:r>
              <a:rPr lang="en-US" altLang="en-US" sz="2800" b="1" dirty="0">
                <a:effectLst>
                  <a:outerShdw blurRad="38100" dist="38100" dir="2700000" algn="tl">
                    <a:srgbClr val="000000">
                      <a:alpha val="43137"/>
                    </a:srgbClr>
                  </a:outerShdw>
                </a:effectLst>
              </a:rPr>
              <a:t> </a:t>
            </a:r>
            <a:r>
              <a:rPr lang="en-US" altLang="en-US" sz="2800" b="1" dirty="0" err="1">
                <a:effectLst>
                  <a:outerShdw blurRad="38100" dist="38100" dir="2700000" algn="tl">
                    <a:srgbClr val="000000">
                      <a:alpha val="43137"/>
                    </a:srgbClr>
                  </a:outerShdw>
                </a:effectLst>
              </a:rPr>
              <a:t>anh</a:t>
            </a:r>
            <a:r>
              <a:rPr lang="en-US" altLang="en-US" sz="2800" b="1" dirty="0">
                <a:effectLst>
                  <a:outerShdw blurRad="38100" dist="38100" dir="2700000" algn="tl">
                    <a:srgbClr val="000000">
                      <a:alpha val="43137"/>
                    </a:srgbClr>
                  </a:outerShdw>
                </a:effectLst>
              </a:rPr>
              <a:t> </a:t>
            </a:r>
            <a:r>
              <a:rPr lang="en-US" altLang="en-US" sz="2800" b="1" dirty="0" err="1">
                <a:effectLst>
                  <a:outerShdw blurRad="38100" dist="38100" dir="2700000" algn="tl">
                    <a:srgbClr val="000000">
                      <a:alpha val="43137"/>
                    </a:srgbClr>
                  </a:outerShdw>
                </a:effectLst>
              </a:rPr>
              <a:t>Tụ</a:t>
            </a:r>
            <a:r>
              <a:rPr lang="en-US" altLang="en-US" sz="2800" b="1" dirty="0">
                <a:effectLst>
                  <a:outerShdw blurRad="38100" dist="38100" dir="2700000" algn="tl">
                    <a:srgbClr val="000000">
                      <a:alpha val="43137"/>
                    </a:srgbClr>
                  </a:outerShdw>
                </a:effectLst>
              </a:rPr>
              <a:t> </a:t>
            </a:r>
            <a:r>
              <a:rPr lang="en-US" altLang="en-US" sz="2800" b="1" dirty="0" err="1">
                <a:effectLst>
                  <a:outerShdw blurRad="38100" dist="38100" dir="2700000" algn="tl">
                    <a:srgbClr val="000000">
                      <a:alpha val="43137"/>
                    </a:srgbClr>
                  </a:outerShdw>
                </a:effectLst>
              </a:rPr>
              <a:t>Mỹ</a:t>
            </a:r>
            <a:r>
              <a:rPr lang="en-US" altLang="en-US" sz="2800" b="1" dirty="0">
                <a:effectLst>
                  <a:outerShdw blurRad="38100" dist="38100" dir="2700000" algn="tl">
                    <a:srgbClr val="000000">
                      <a:alpha val="43137"/>
                    </a:srgbClr>
                  </a:outerShdw>
                </a:effectLst>
              </a:rPr>
              <a:t> </a:t>
            </a:r>
            <a:r>
              <a:rPr lang="en-US" altLang="en-US" sz="2800" b="1" dirty="0" err="1">
                <a:effectLst>
                  <a:outerShdw blurRad="38100" dist="38100" dir="2700000" algn="tl">
                    <a:srgbClr val="000000">
                      <a:alpha val="43137"/>
                    </a:srgbClr>
                  </a:outerShdw>
                </a:effectLst>
              </a:rPr>
              <a:t>Đình</a:t>
            </a:r>
            <a:r>
              <a:rPr lang="en-US" altLang="en-US" sz="2800" b="1" dirty="0">
                <a:effectLst>
                  <a:outerShdw blurRad="38100" dist="38100" dir="2700000" algn="tl">
                    <a:srgbClr val="000000">
                      <a:alpha val="43137"/>
                    </a:srgbClr>
                  </a:outerShdw>
                </a:effectLst>
              </a:rPr>
              <a:t> 2</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178923" y="508536"/>
            <a:ext cx="5699363"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CÔNG TRÌNH TIÊU BIỂU:</a:t>
            </a:r>
          </a:p>
        </p:txBody>
      </p:sp>
      <p:sp>
        <p:nvSpPr>
          <p:cNvPr id="8" name="Rectangle 7"/>
          <p:cNvSpPr/>
          <p:nvPr/>
        </p:nvSpPr>
        <p:spPr>
          <a:xfrm>
            <a:off x="5156927" y="5417175"/>
            <a:ext cx="3778068" cy="523220"/>
          </a:xfrm>
          <a:prstGeom prst="rect">
            <a:avLst/>
          </a:prstGeom>
        </p:spPr>
        <p:txBody>
          <a:bodyPr wrap="square">
            <a:spAutoFit/>
          </a:bodyPr>
          <a:lstStyle/>
          <a:p>
            <a:r>
              <a:rPr lang="en-US" altLang="en-US" sz="2800" b="1" dirty="0" err="1">
                <a:effectLst>
                  <a:outerShdw blurRad="38100" dist="38100" dir="2700000" algn="tl">
                    <a:srgbClr val="000000">
                      <a:alpha val="43137"/>
                    </a:srgbClr>
                  </a:outerShdw>
                </a:effectLst>
              </a:rPr>
              <a:t>Công</a:t>
            </a:r>
            <a:r>
              <a:rPr lang="en-US" altLang="en-US" sz="2800" b="1" dirty="0">
                <a:effectLst>
                  <a:outerShdw blurRad="38100" dist="38100" dir="2700000" algn="tl">
                    <a:srgbClr val="000000">
                      <a:alpha val="43137"/>
                    </a:srgbClr>
                  </a:outerShdw>
                </a:effectLst>
              </a:rPr>
              <a:t> </a:t>
            </a:r>
            <a:r>
              <a:rPr lang="en-US" altLang="en-US" sz="2800" b="1" dirty="0" err="1">
                <a:effectLst>
                  <a:outerShdw blurRad="38100" dist="38100" dir="2700000" algn="tl">
                    <a:srgbClr val="000000">
                      <a:alpha val="43137"/>
                    </a:srgbClr>
                  </a:outerShdw>
                </a:effectLst>
              </a:rPr>
              <a:t>trình</a:t>
            </a:r>
            <a:r>
              <a:rPr lang="en-US" altLang="en-US" sz="2800" b="1" dirty="0">
                <a:effectLst>
                  <a:outerShdw blurRad="38100" dist="38100" dir="2700000" algn="tl">
                    <a:srgbClr val="000000">
                      <a:alpha val="43137"/>
                    </a:srgbClr>
                  </a:outerShdw>
                </a:effectLst>
              </a:rPr>
              <a:t> </a:t>
            </a:r>
            <a:r>
              <a:rPr lang="en-US" altLang="en-US" sz="2800" b="1" dirty="0" err="1">
                <a:effectLst>
                  <a:outerShdw blurRad="38100" dist="38100" dir="2700000" algn="tl">
                    <a:srgbClr val="000000">
                      <a:alpha val="43137"/>
                    </a:srgbClr>
                  </a:outerShdw>
                </a:effectLst>
              </a:rPr>
              <a:t>Mỹ</a:t>
            </a:r>
            <a:r>
              <a:rPr lang="en-US" altLang="en-US" sz="2800" b="1" dirty="0">
                <a:effectLst>
                  <a:outerShdw blurRad="38100" dist="38100" dir="2700000" algn="tl">
                    <a:srgbClr val="000000">
                      <a:alpha val="43137"/>
                    </a:srgbClr>
                  </a:outerShdw>
                </a:effectLst>
              </a:rPr>
              <a:t> </a:t>
            </a:r>
            <a:r>
              <a:rPr lang="en-US" altLang="en-US" sz="2800" b="1" dirty="0" err="1">
                <a:effectLst>
                  <a:outerShdw blurRad="38100" dist="38100" dir="2700000" algn="tl">
                    <a:srgbClr val="000000">
                      <a:alpha val="43137"/>
                    </a:srgbClr>
                  </a:outerShdw>
                </a:effectLst>
              </a:rPr>
              <a:t>Đình</a:t>
            </a:r>
            <a:r>
              <a:rPr lang="en-US" altLang="en-US" sz="2800" b="1" dirty="0">
                <a:effectLst>
                  <a:outerShdw blurRad="38100" dist="38100" dir="2700000" algn="tl">
                    <a:srgbClr val="000000">
                      <a:alpha val="43137"/>
                    </a:srgbClr>
                  </a:outerShdw>
                </a:effectLst>
              </a:rPr>
              <a:t> 1</a:t>
            </a:r>
            <a:endParaRPr lang="en-US"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635" y="1365479"/>
            <a:ext cx="3038772" cy="4051696"/>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2298" y="1365479"/>
            <a:ext cx="3072629" cy="4096838"/>
          </a:xfrm>
          <a:prstGeom prst="rect">
            <a:avLst/>
          </a:prstGeom>
          <a:ln>
            <a:noFill/>
          </a:ln>
          <a:effectLst>
            <a:softEdge rad="112500"/>
          </a:effec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2" name="Slide Number Placeholder 1"/>
          <p:cNvSpPr>
            <a:spLocks noGrp="1"/>
          </p:cNvSpPr>
          <p:nvPr>
            <p:ph type="sldNum" sz="quarter" idx="12"/>
          </p:nvPr>
        </p:nvSpPr>
        <p:spPr/>
        <p:txBody>
          <a:bodyPr/>
          <a:lstStyle/>
          <a:p>
            <a:fld id="{F7B67BBE-8C48-453E-B926-966D5694EE8E}" type="slidenum">
              <a:rPr lang="en-US" smtClean="0"/>
              <a:t>22</a:t>
            </a:fld>
            <a:endParaRPr lang="en-US"/>
          </a:p>
        </p:txBody>
      </p:sp>
    </p:spTree>
    <p:extLst>
      <p:ext uri="{BB962C8B-B14F-4D97-AF65-F5344CB8AC3E}">
        <p14:creationId xmlns:p14="http://schemas.microsoft.com/office/powerpoint/2010/main" val="292003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276188" y="1230424"/>
            <a:ext cx="9332399"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276189" y="2464261"/>
            <a:ext cx="9232038" cy="658042"/>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2400" b="1" dirty="0">
                <a:solidFill>
                  <a:srgbClr val="E21838"/>
                </a:solidFill>
              </a:rPr>
              <a:t>* Khách hàng </a:t>
            </a:r>
            <a:r>
              <a:rPr lang="en-US" sz="2400" b="1" dirty="0" err="1">
                <a:solidFill>
                  <a:srgbClr val="E21838"/>
                </a:solidFill>
              </a:rPr>
              <a:t>mục</a:t>
            </a:r>
            <a:r>
              <a:rPr lang="en-US" sz="2400" b="1" dirty="0">
                <a:solidFill>
                  <a:srgbClr val="E21838"/>
                </a:solidFill>
              </a:rPr>
              <a:t> </a:t>
            </a:r>
            <a:r>
              <a:rPr lang="en-US" sz="2400" b="1" dirty="0" err="1">
                <a:solidFill>
                  <a:srgbClr val="E21838"/>
                </a:solidFill>
              </a:rPr>
              <a:t>tiêu</a:t>
            </a:r>
            <a:r>
              <a:rPr lang="vi-VN" sz="2400" b="1" dirty="0">
                <a:solidFill>
                  <a:srgbClr val="E21838"/>
                </a:solidFill>
              </a:rPr>
              <a:t> của chúng tôi là:</a:t>
            </a:r>
            <a:endParaRPr lang="en-US" altLang="en-US" sz="2400" b="1" dirty="0">
              <a:solidFill>
                <a:srgbClr val="E21838"/>
              </a:solidFill>
            </a:endParaRPr>
          </a:p>
        </p:txBody>
      </p:sp>
      <p:sp>
        <p:nvSpPr>
          <p:cNvPr id="2" name="Content Placeholder 1"/>
          <p:cNvSpPr>
            <a:spLocks noGrp="1"/>
          </p:cNvSpPr>
          <p:nvPr>
            <p:ph idx="1"/>
          </p:nvPr>
        </p:nvSpPr>
        <p:spPr>
          <a:xfrm>
            <a:off x="423864" y="3209447"/>
            <a:ext cx="8543925" cy="1574389"/>
          </a:xfrm>
        </p:spPr>
        <p:txBody>
          <a:bodyPr>
            <a:normAutofit fontScale="92500" lnSpcReduction="20000"/>
          </a:bodyPr>
          <a:lstStyle/>
          <a:p>
            <a:pPr marL="371473" indent="-371473">
              <a:buAutoNum type="arabicPeriod"/>
            </a:pPr>
            <a:r>
              <a:rPr lang="vi-VN" dirty="0"/>
              <a:t>Các đơn vị thiết kế.</a:t>
            </a:r>
          </a:p>
          <a:p>
            <a:pPr marL="371473" indent="-371473">
              <a:buAutoNum type="arabicPeriod"/>
            </a:pPr>
            <a:r>
              <a:rPr lang="vi-VN" dirty="0"/>
              <a:t>Các tổng thầu </a:t>
            </a:r>
            <a:r>
              <a:rPr lang="en-US" dirty="0"/>
              <a:t>x</a:t>
            </a:r>
            <a:r>
              <a:rPr lang="vi-VN" dirty="0"/>
              <a:t>ây dựng.</a:t>
            </a:r>
          </a:p>
          <a:p>
            <a:pPr marL="371473" indent="-371473">
              <a:buAutoNum type="arabicPeriod"/>
            </a:pPr>
            <a:r>
              <a:rPr lang="vi-VN" dirty="0"/>
              <a:t>Chủ đầu tư các công trình dự án, nhà phố, khu đô thị, và các biệt thự lâu đài.</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8863" y="-458774"/>
            <a:ext cx="3581076" cy="3581076"/>
          </a:xfrm>
          <a:prstGeom prst="rect">
            <a:avLst/>
          </a:prstGeom>
        </p:spPr>
      </p:pic>
      <p:sp>
        <p:nvSpPr>
          <p:cNvPr id="5" name="Rectangle 4"/>
          <p:cNvSpPr/>
          <p:nvPr/>
        </p:nvSpPr>
        <p:spPr>
          <a:xfrm>
            <a:off x="3120392" y="5450887"/>
            <a:ext cx="6659548" cy="923330"/>
          </a:xfrm>
          <a:prstGeom prst="rect">
            <a:avLst/>
          </a:prstGeom>
        </p:spPr>
        <p:txBody>
          <a:bodyPr wrap="square">
            <a:spAutoFit/>
          </a:bodyPr>
          <a:lstStyle/>
          <a:p>
            <a:r>
              <a:rPr lang="en-US" dirty="0"/>
              <a:t>* </a:t>
            </a:r>
            <a:r>
              <a:rPr lang="en-US" dirty="0" err="1"/>
              <a:t>Hãy</a:t>
            </a:r>
            <a:r>
              <a:rPr lang="en-US" dirty="0"/>
              <a:t> </a:t>
            </a:r>
            <a:r>
              <a:rPr lang="en-US" dirty="0" err="1"/>
              <a:t>trao</a:t>
            </a:r>
            <a:r>
              <a:rPr lang="en-US" dirty="0"/>
              <a:t> </a:t>
            </a:r>
            <a:r>
              <a:rPr lang="en-US" dirty="0" err="1"/>
              <a:t>cơ</a:t>
            </a:r>
            <a:r>
              <a:rPr lang="en-US" dirty="0"/>
              <a:t> </a:t>
            </a:r>
            <a:r>
              <a:rPr lang="en-US" dirty="0" err="1"/>
              <a:t>hội</a:t>
            </a:r>
            <a:r>
              <a:rPr lang="en-US" dirty="0"/>
              <a:t> </a:t>
            </a:r>
            <a:r>
              <a:rPr lang="en-US" dirty="0" err="1"/>
              <a:t>cho</a:t>
            </a:r>
            <a:r>
              <a:rPr lang="en-US" dirty="0"/>
              <a:t> </a:t>
            </a:r>
            <a:r>
              <a:rPr lang="en-US" dirty="0" err="1"/>
              <a:t>tôi</a:t>
            </a:r>
            <a:r>
              <a:rPr lang="en-US" dirty="0"/>
              <a:t> </a:t>
            </a:r>
            <a:r>
              <a:rPr lang="en-US" dirty="0" err="1"/>
              <a:t>bằng</a:t>
            </a:r>
            <a:r>
              <a:rPr lang="en-US" dirty="0"/>
              <a:t> </a:t>
            </a:r>
            <a:r>
              <a:rPr lang="en-US" dirty="0" err="1"/>
              <a:t>cách</a:t>
            </a:r>
            <a:r>
              <a:rPr lang="en-US" dirty="0"/>
              <a:t>: </a:t>
            </a:r>
            <a:r>
              <a:rPr lang="en-US" dirty="0" err="1"/>
              <a:t>anh</a:t>
            </a:r>
            <a:r>
              <a:rPr lang="en-US" dirty="0"/>
              <a:t> </a:t>
            </a:r>
            <a:r>
              <a:rPr lang="en-US" dirty="0" err="1"/>
              <a:t>chị</a:t>
            </a:r>
            <a:r>
              <a:rPr lang="en-US" dirty="0"/>
              <a:t> </a:t>
            </a:r>
            <a:r>
              <a:rPr lang="en-US" dirty="0" err="1"/>
              <a:t>thấy</a:t>
            </a:r>
            <a:r>
              <a:rPr lang="en-US" dirty="0"/>
              <a:t> </a:t>
            </a:r>
            <a:r>
              <a:rPr lang="en-US" dirty="0" err="1"/>
              <a:t>ai</a:t>
            </a:r>
            <a:r>
              <a:rPr lang="en-US" dirty="0"/>
              <a:t> </a:t>
            </a:r>
            <a:r>
              <a:rPr lang="en-US" dirty="0" err="1"/>
              <a:t>đang</a:t>
            </a:r>
            <a:r>
              <a:rPr lang="en-US" dirty="0"/>
              <a:t> </a:t>
            </a:r>
            <a:r>
              <a:rPr lang="en-US" dirty="0" err="1"/>
              <a:t>chuẩn</a:t>
            </a:r>
            <a:r>
              <a:rPr lang="en-US" dirty="0"/>
              <a:t> </a:t>
            </a:r>
            <a:r>
              <a:rPr lang="en-US" dirty="0" err="1"/>
              <a:t>bị</a:t>
            </a:r>
            <a:r>
              <a:rPr lang="en-US" dirty="0"/>
              <a:t> </a:t>
            </a:r>
            <a:r>
              <a:rPr lang="en-US" dirty="0" err="1"/>
              <a:t>xây</a:t>
            </a:r>
            <a:r>
              <a:rPr lang="en-US" dirty="0"/>
              <a:t> </a:t>
            </a:r>
            <a:r>
              <a:rPr lang="en-US" dirty="0" err="1"/>
              <a:t>nhà</a:t>
            </a:r>
            <a:r>
              <a:rPr lang="en-US" dirty="0"/>
              <a:t> </a:t>
            </a:r>
            <a:r>
              <a:rPr lang="en-US" dirty="0" err="1"/>
              <a:t>hoặc</a:t>
            </a:r>
            <a:r>
              <a:rPr lang="en-US" dirty="0"/>
              <a:t> </a:t>
            </a:r>
            <a:r>
              <a:rPr lang="en-US" dirty="0" err="1"/>
              <a:t>đang</a:t>
            </a:r>
            <a:r>
              <a:rPr lang="en-US" dirty="0"/>
              <a:t> </a:t>
            </a:r>
            <a:r>
              <a:rPr lang="en-US" dirty="0" err="1"/>
              <a:t>xây</a:t>
            </a:r>
            <a:r>
              <a:rPr lang="en-US" dirty="0"/>
              <a:t> </a:t>
            </a:r>
            <a:r>
              <a:rPr lang="en-US" dirty="0" err="1"/>
              <a:t>thì</a:t>
            </a:r>
            <a:r>
              <a:rPr lang="en-US" dirty="0"/>
              <a:t> </a:t>
            </a:r>
            <a:r>
              <a:rPr lang="en-US" dirty="0" err="1"/>
              <a:t>hãy</a:t>
            </a:r>
            <a:r>
              <a:rPr lang="en-US" dirty="0"/>
              <a:t> </a:t>
            </a:r>
            <a:r>
              <a:rPr lang="en-US" dirty="0" err="1"/>
              <a:t>kết</a:t>
            </a:r>
            <a:r>
              <a:rPr lang="en-US" dirty="0"/>
              <a:t> </a:t>
            </a:r>
            <a:r>
              <a:rPr lang="en-US" dirty="0" err="1"/>
              <a:t>nốt</a:t>
            </a:r>
            <a:r>
              <a:rPr lang="en-US" dirty="0"/>
              <a:t> </a:t>
            </a:r>
            <a:r>
              <a:rPr lang="en-US" dirty="0" err="1"/>
              <a:t>cho</a:t>
            </a:r>
            <a:r>
              <a:rPr lang="en-US" dirty="0"/>
              <a:t> </a:t>
            </a:r>
            <a:r>
              <a:rPr lang="en-US" dirty="0" err="1"/>
              <a:t>tôi</a:t>
            </a:r>
            <a:r>
              <a:rPr lang="en-US" dirty="0"/>
              <a:t> </a:t>
            </a:r>
            <a:r>
              <a:rPr lang="en-US" dirty="0" err="1"/>
              <a:t>trực</a:t>
            </a:r>
            <a:r>
              <a:rPr lang="en-US" dirty="0"/>
              <a:t> </a:t>
            </a:r>
            <a:r>
              <a:rPr lang="en-US" dirty="0" err="1"/>
              <a:t>tiếp</a:t>
            </a:r>
            <a:r>
              <a:rPr lang="en-US" dirty="0"/>
              <a:t> </a:t>
            </a:r>
            <a:r>
              <a:rPr lang="en-US" dirty="0" err="1"/>
              <a:t>hoặc</a:t>
            </a:r>
            <a:r>
              <a:rPr lang="en-US" dirty="0"/>
              <a:t> </a:t>
            </a:r>
            <a:r>
              <a:rPr lang="en-US" dirty="0" err="1"/>
              <a:t>cho</a:t>
            </a:r>
            <a:r>
              <a:rPr lang="en-US" dirty="0"/>
              <a:t> </a:t>
            </a:r>
            <a:r>
              <a:rPr lang="en-US" dirty="0" err="1"/>
              <a:t>tôi</a:t>
            </a:r>
            <a:r>
              <a:rPr lang="en-US" dirty="0"/>
              <a:t> SĐT </a:t>
            </a:r>
            <a:r>
              <a:rPr lang="en-US" dirty="0" err="1"/>
              <a:t>và</a:t>
            </a:r>
            <a:r>
              <a:rPr lang="en-US" dirty="0"/>
              <a:t> </a:t>
            </a:r>
            <a:r>
              <a:rPr lang="en-US" dirty="0" err="1"/>
              <a:t>địa</a:t>
            </a:r>
            <a:r>
              <a:rPr lang="en-US" dirty="0"/>
              <a:t> </a:t>
            </a:r>
            <a:r>
              <a:rPr lang="en-US" dirty="0" err="1"/>
              <a:t>chỉ</a:t>
            </a:r>
            <a:r>
              <a:rPr lang="en-US" dirty="0"/>
              <a:t>.</a:t>
            </a:r>
          </a:p>
        </p:txBody>
      </p:sp>
      <p:sp>
        <p:nvSpPr>
          <p:cNvPr id="6" name="Slide Number Placeholder 5"/>
          <p:cNvSpPr>
            <a:spLocks noGrp="1"/>
          </p:cNvSpPr>
          <p:nvPr>
            <p:ph type="sldNum" sz="quarter" idx="12"/>
          </p:nvPr>
        </p:nvSpPr>
        <p:spPr/>
        <p:txBody>
          <a:bodyPr/>
          <a:lstStyle/>
          <a:p>
            <a:fld id="{F7B67BBE-8C48-453E-B926-966D5694EE8E}" type="slidenum">
              <a:rPr lang="en-US" smtClean="0"/>
              <a:t>23</a:t>
            </a:fld>
            <a:endParaRPr lang="en-US"/>
          </a:p>
        </p:txBody>
      </p:sp>
    </p:spTree>
    <p:extLst>
      <p:ext uri="{BB962C8B-B14F-4D97-AF65-F5344CB8AC3E}">
        <p14:creationId xmlns:p14="http://schemas.microsoft.com/office/powerpoint/2010/main" val="84890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anim calcmode="lin" valueType="num">
                                      <p:cBhvr>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anim calcmode="lin" valueType="num">
                                      <p:cBhvr>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905998" cy="6858001"/>
          </a:xfrm>
        </p:spPr>
      </p:pic>
    </p:spTree>
    <p:extLst>
      <p:ext uri="{BB962C8B-B14F-4D97-AF65-F5344CB8AC3E}">
        <p14:creationId xmlns:p14="http://schemas.microsoft.com/office/powerpoint/2010/main" val="2991855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276188" y="1230424"/>
            <a:ext cx="9332399"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326369" y="1567276"/>
            <a:ext cx="9232038" cy="658042"/>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solidFill>
                  <a:srgbClr val="E21838"/>
                </a:solidFill>
              </a:rPr>
              <a:t>* </a:t>
            </a:r>
            <a:r>
              <a:rPr lang="en-US" b="1" dirty="0" err="1">
                <a:solidFill>
                  <a:srgbClr val="E21838"/>
                </a:solidFill>
              </a:rPr>
              <a:t>Thế</a:t>
            </a:r>
            <a:r>
              <a:rPr lang="en-US" b="1" dirty="0">
                <a:solidFill>
                  <a:srgbClr val="E21838"/>
                </a:solidFill>
              </a:rPr>
              <a:t> </a:t>
            </a:r>
            <a:r>
              <a:rPr lang="en-US" b="1" dirty="0" err="1">
                <a:solidFill>
                  <a:srgbClr val="E21838"/>
                </a:solidFill>
              </a:rPr>
              <a:t>mạnh</a:t>
            </a:r>
            <a:r>
              <a:rPr lang="en-US" b="1" dirty="0">
                <a:solidFill>
                  <a:srgbClr val="E21838"/>
                </a:solidFill>
              </a:rPr>
              <a:t> </a:t>
            </a:r>
            <a:r>
              <a:rPr lang="en-US" b="1" dirty="0" err="1">
                <a:solidFill>
                  <a:srgbClr val="E21838"/>
                </a:solidFill>
              </a:rPr>
              <a:t>của</a:t>
            </a:r>
            <a:r>
              <a:rPr lang="en-US" b="1" dirty="0">
                <a:solidFill>
                  <a:srgbClr val="E21838"/>
                </a:solidFill>
              </a:rPr>
              <a:t> </a:t>
            </a:r>
            <a:r>
              <a:rPr lang="vi-VN" b="1" dirty="0">
                <a:solidFill>
                  <a:srgbClr val="E21838"/>
                </a:solidFill>
              </a:rPr>
              <a:t>chúng tôi </a:t>
            </a:r>
            <a:r>
              <a:rPr lang="en-US" b="1" dirty="0" err="1">
                <a:solidFill>
                  <a:srgbClr val="E21838"/>
                </a:solidFill>
              </a:rPr>
              <a:t>là</a:t>
            </a:r>
            <a:r>
              <a:rPr lang="en-US" b="1" dirty="0">
                <a:solidFill>
                  <a:srgbClr val="E21838"/>
                </a:solidFill>
              </a:rPr>
              <a:t>:</a:t>
            </a:r>
            <a:endParaRPr lang="en-US" altLang="en-US" b="1" dirty="0">
              <a:solidFill>
                <a:srgbClr val="E21838"/>
              </a:solidFill>
            </a:endParaRPr>
          </a:p>
        </p:txBody>
      </p:sp>
      <p:sp>
        <p:nvSpPr>
          <p:cNvPr id="2" name="Content Placeholder 1"/>
          <p:cNvSpPr>
            <a:spLocks noGrp="1"/>
          </p:cNvSpPr>
          <p:nvPr>
            <p:ph idx="1"/>
          </p:nvPr>
        </p:nvSpPr>
        <p:spPr>
          <a:xfrm>
            <a:off x="553675" y="2307445"/>
            <a:ext cx="8543925" cy="1967092"/>
          </a:xfrm>
        </p:spPr>
        <p:txBody>
          <a:bodyPr>
            <a:noAutofit/>
          </a:bodyPr>
          <a:lstStyle/>
          <a:p>
            <a:pPr marL="371473" indent="-371473">
              <a:buAutoNum type="arabicPeriod"/>
            </a:pPr>
            <a:r>
              <a:rPr lang="vi-VN" sz="2400" dirty="0">
                <a:latin typeface="Arial" panose="020B0604020202020204" pitchFamily="34" charset="0"/>
                <a:cs typeface="Arial" panose="020B0604020202020204" pitchFamily="34" charset="0"/>
              </a:rPr>
              <a:t>Tư vấn hỗ trợ thiết kế đồng bộ nội thất miễn phí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371473" indent="-371473">
              <a:buAutoNum type="arabicPeriod"/>
            </a:pPr>
            <a:r>
              <a:rPr lang="vi-VN" sz="2400" dirty="0">
                <a:latin typeface="Arial" panose="020B0604020202020204" pitchFamily="34" charset="0"/>
                <a:cs typeface="Arial" panose="020B0604020202020204" pitchFamily="34" charset="0"/>
              </a:rPr>
              <a:t>Tư vấn phong thủy nội thất từ hướng, màu và kích thước theo từng mệnh của gia chủ.</a:t>
            </a:r>
            <a:endParaRPr lang="en-US" sz="2400" dirty="0">
              <a:latin typeface="Arial" panose="020B0604020202020204" pitchFamily="34" charset="0"/>
              <a:cs typeface="Arial" panose="020B0604020202020204" pitchFamily="34" charset="0"/>
            </a:endParaRPr>
          </a:p>
          <a:p>
            <a:pPr marL="371473" indent="-371473">
              <a:buFont typeface="Arial" panose="020B0604020202020204" pitchFamily="34" charset="0"/>
              <a:buAutoNum type="arabicPeriod"/>
            </a:pPr>
            <a:r>
              <a:rPr lang="en-US" sz="2400" dirty="0" err="1">
                <a:latin typeface="Arial" panose="020B0604020202020204" pitchFamily="34" charset="0"/>
                <a:cs typeface="Arial" panose="020B0604020202020204" pitchFamily="34" charset="0"/>
              </a:rPr>
              <a:t>Đội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cao</a:t>
            </a:r>
            <a:r>
              <a:rPr lang="vi-VN"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trữ</a:t>
            </a:r>
            <a:r>
              <a:rPr lang="vi-VN" sz="2400" dirty="0">
                <a:latin typeface="Arial" panose="020B0604020202020204" pitchFamily="34" charset="0"/>
                <a:cs typeface="Arial" panose="020B0604020202020204" pitchFamily="34" charset="0"/>
              </a:rPr>
              <a:t>, máy móc hiện đại, nhà xưởng</a:t>
            </a:r>
            <a:r>
              <a:rPr lang="en-US" sz="2400" dirty="0">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lò</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sấy</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đồng bộ….</a:t>
            </a:r>
            <a:endParaRPr lang="en-US" sz="2400" dirty="0">
              <a:latin typeface="Arial" panose="020B0604020202020204" pitchFamily="34" charset="0"/>
              <a:cs typeface="Arial" panose="020B0604020202020204" pitchFamily="34" charset="0"/>
            </a:endParaRPr>
          </a:p>
          <a:p>
            <a:pPr marL="371473" indent="-371473">
              <a:buFont typeface="Arial" panose="020B0604020202020204" pitchFamily="34" charset="0"/>
              <a:buAutoNum type="arabicPeriod"/>
            </a:pP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12 </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t>
            </a:r>
            <a:r>
              <a:rPr lang="en-US" sz="2400" dirty="0">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8630" y="-597826"/>
            <a:ext cx="2905270" cy="2905270"/>
          </a:xfrm>
          <a:prstGeom prst="rect">
            <a:avLst/>
          </a:prstGeom>
        </p:spPr>
      </p:pic>
      <p:sp>
        <p:nvSpPr>
          <p:cNvPr id="3" name="Slide Number Placeholder 2"/>
          <p:cNvSpPr>
            <a:spLocks noGrp="1"/>
          </p:cNvSpPr>
          <p:nvPr>
            <p:ph type="sldNum" sz="quarter" idx="12"/>
          </p:nvPr>
        </p:nvSpPr>
        <p:spPr/>
        <p:txBody>
          <a:bodyPr/>
          <a:lstStyle/>
          <a:p>
            <a:fld id="{F7B67BBE-8C48-453E-B926-966D5694EE8E}" type="slidenum">
              <a:rPr lang="en-US" smtClean="0"/>
              <a:t>3</a:t>
            </a:fld>
            <a:endParaRPr lang="en-US"/>
          </a:p>
        </p:txBody>
      </p:sp>
    </p:spTree>
    <p:extLst>
      <p:ext uri="{BB962C8B-B14F-4D97-AF65-F5344CB8AC3E}">
        <p14:creationId xmlns:p14="http://schemas.microsoft.com/office/powerpoint/2010/main" val="118194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210882" y="550753"/>
            <a:ext cx="4367717" cy="658042"/>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2400" b="1" dirty="0">
                <a:solidFill>
                  <a:srgbClr val="E21838"/>
                </a:solidFill>
              </a:rPr>
              <a:t>*Câu hỏi thường gặp</a:t>
            </a:r>
            <a:r>
              <a:rPr lang="en-US" sz="2400" b="1" dirty="0">
                <a:solidFill>
                  <a:srgbClr val="E21838"/>
                </a:solidFill>
              </a:rPr>
              <a:t> </a:t>
            </a:r>
            <a:r>
              <a:rPr lang="en-US" sz="2400" b="1" dirty="0" err="1">
                <a:solidFill>
                  <a:srgbClr val="E21838"/>
                </a:solidFill>
              </a:rPr>
              <a:t>về</a:t>
            </a:r>
            <a:r>
              <a:rPr lang="vi-VN" sz="2400" b="1" dirty="0">
                <a:solidFill>
                  <a:srgbClr val="E21838"/>
                </a:solidFill>
              </a:rPr>
              <a:t> đồ gỗ tự nhiên là:</a:t>
            </a:r>
            <a:endParaRPr lang="en-US" altLang="en-US" sz="2400" b="1" dirty="0">
              <a:solidFill>
                <a:srgbClr val="E21838"/>
              </a:solidFill>
            </a:endParaRPr>
          </a:p>
        </p:txBody>
      </p:sp>
      <p:sp>
        <p:nvSpPr>
          <p:cNvPr id="2" name="Content Placeholder 1"/>
          <p:cNvSpPr>
            <a:spLocks noGrp="1"/>
          </p:cNvSpPr>
          <p:nvPr>
            <p:ph idx="1"/>
          </p:nvPr>
        </p:nvSpPr>
        <p:spPr>
          <a:xfrm>
            <a:off x="5317400" y="2118225"/>
            <a:ext cx="3737747" cy="3075498"/>
          </a:xfrm>
        </p:spPr>
        <p:txBody>
          <a:bodyPr>
            <a:normAutofit/>
          </a:bodyPr>
          <a:lstStyle/>
          <a:p>
            <a:pPr marL="0" indent="0">
              <a:buNone/>
            </a:pPr>
            <a:r>
              <a:rPr lang="en-US" sz="1625" dirty="0"/>
              <a:t>3. </a:t>
            </a:r>
            <a:r>
              <a:rPr lang="vi-VN" sz="1625" dirty="0"/>
              <a:t>Trước khi ký hợp đồng khách được đến thăm nhưng công trình đã thi công xong vài năm và công trình đang thi công để xem về chất lượng, thăm văn phòng kho bãi nhà xưởng.</a:t>
            </a:r>
            <a:endParaRPr lang="en-US" sz="1625" dirty="0"/>
          </a:p>
          <a:p>
            <a:pPr marL="0" indent="0">
              <a:buNone/>
            </a:pPr>
            <a:endParaRPr lang="en-US" sz="1625" dirty="0"/>
          </a:p>
          <a:p>
            <a:pPr marL="0" indent="0">
              <a:buNone/>
            </a:pPr>
            <a:r>
              <a:rPr lang="en-US" sz="1625" dirty="0"/>
              <a:t>4. </a:t>
            </a:r>
            <a:r>
              <a:rPr lang="vi-VN" sz="1625" dirty="0"/>
              <a:t>Nội dung hợp đồng được nghi đầy đủ thông số chi tiết kỹ thuật, là cơ sở để sau nhiệm thu và đặc biệt trong quá trình sản xuất khách có thể theo dõi kiểm tra trực tiếp hoặc qua camera từng công đoạn. </a:t>
            </a:r>
            <a:endParaRPr lang="en-US" sz="1625" dirty="0"/>
          </a:p>
        </p:txBody>
      </p:sp>
      <p:sp>
        <p:nvSpPr>
          <p:cNvPr id="26" name="Rectangle 25"/>
          <p:cNvSpPr>
            <a:spLocks noChangeArrowheads="1"/>
          </p:cNvSpPr>
          <p:nvPr/>
        </p:nvSpPr>
        <p:spPr bwMode="auto">
          <a:xfrm>
            <a:off x="249040" y="3541431"/>
            <a:ext cx="3988566" cy="825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pPr lvl="0" eaLnBrk="0" fontAlgn="base" hangingPunct="0">
              <a:spcBef>
                <a:spcPct val="0"/>
              </a:spcBef>
              <a:spcAft>
                <a:spcPct val="0"/>
              </a:spcAft>
            </a:pPr>
            <a:r>
              <a:rPr lang="en-US" altLang="en-US" sz="1625" dirty="0">
                <a:latin typeface="Arial" panose="020B0604020202020204" pitchFamily="34" charset="0"/>
              </a:rPr>
              <a:t>4. </a:t>
            </a:r>
            <a:r>
              <a:rPr lang="en-US" altLang="en-US" sz="1625" dirty="0" err="1">
                <a:latin typeface="Arial" panose="020B0604020202020204" pitchFamily="34" charset="0"/>
              </a:rPr>
              <a:t>Làm</a:t>
            </a:r>
            <a:r>
              <a:rPr lang="en-US" altLang="en-US" sz="1625" dirty="0">
                <a:latin typeface="Arial" panose="020B0604020202020204" pitchFamily="34" charset="0"/>
              </a:rPr>
              <a:t> </a:t>
            </a:r>
            <a:r>
              <a:rPr lang="en-US" altLang="en-US" sz="1625" dirty="0" err="1">
                <a:latin typeface="Arial" panose="020B0604020202020204" pitchFamily="34" charset="0"/>
              </a:rPr>
              <a:t>thế</a:t>
            </a:r>
            <a:r>
              <a:rPr lang="en-US" altLang="en-US" sz="1625" dirty="0">
                <a:latin typeface="Arial" panose="020B0604020202020204" pitchFamily="34" charset="0"/>
              </a:rPr>
              <a:t> </a:t>
            </a:r>
            <a:r>
              <a:rPr lang="en-US" altLang="en-US" sz="1625" dirty="0" err="1">
                <a:latin typeface="Arial" panose="020B0604020202020204" pitchFamily="34" charset="0"/>
              </a:rPr>
              <a:t>nào</a:t>
            </a:r>
            <a:r>
              <a:rPr lang="en-US" altLang="en-US" sz="1625" dirty="0">
                <a:latin typeface="Arial" panose="020B0604020202020204" pitchFamily="34" charset="0"/>
              </a:rPr>
              <a:t> </a:t>
            </a:r>
            <a:r>
              <a:rPr lang="en-US" altLang="en-US" sz="1625" dirty="0" err="1">
                <a:latin typeface="Arial" panose="020B0604020202020204" pitchFamily="34" charset="0"/>
              </a:rPr>
              <a:t>để</a:t>
            </a:r>
            <a:r>
              <a:rPr lang="en-US" altLang="en-US" sz="1625" dirty="0">
                <a:latin typeface="Arial" panose="020B0604020202020204" pitchFamily="34" charset="0"/>
              </a:rPr>
              <a:t> </a:t>
            </a:r>
            <a:r>
              <a:rPr lang="en-US" altLang="en-US" sz="1625" dirty="0" err="1">
                <a:latin typeface="Arial" panose="020B0604020202020204" pitchFamily="34" charset="0"/>
              </a:rPr>
              <a:t>kiểm</a:t>
            </a:r>
            <a:r>
              <a:rPr lang="en-US" altLang="en-US" sz="1625" dirty="0">
                <a:latin typeface="Arial" panose="020B0604020202020204" pitchFamily="34" charset="0"/>
              </a:rPr>
              <a:t> </a:t>
            </a:r>
            <a:r>
              <a:rPr lang="en-US" altLang="en-US" sz="1625" dirty="0" err="1">
                <a:latin typeface="Arial" panose="020B0604020202020204" pitchFamily="34" charset="0"/>
              </a:rPr>
              <a:t>tra</a:t>
            </a:r>
            <a:r>
              <a:rPr lang="en-US" altLang="en-US" sz="1625" dirty="0">
                <a:latin typeface="Arial" panose="020B0604020202020204" pitchFamily="34" charset="0"/>
              </a:rPr>
              <a:t> </a:t>
            </a:r>
            <a:r>
              <a:rPr lang="en-US" altLang="en-US" sz="1625" dirty="0" err="1">
                <a:latin typeface="Arial" panose="020B0604020202020204" pitchFamily="34" charset="0"/>
              </a:rPr>
              <a:t>được</a:t>
            </a:r>
            <a:r>
              <a:rPr lang="en-US" altLang="en-US" sz="1625" dirty="0">
                <a:latin typeface="Arial" panose="020B0604020202020204" pitchFamily="34" charset="0"/>
              </a:rPr>
              <a:t> </a:t>
            </a:r>
            <a:r>
              <a:rPr lang="en-US" altLang="en-US" sz="1625" dirty="0" err="1">
                <a:latin typeface="Arial" panose="020B0604020202020204" pitchFamily="34" charset="0"/>
              </a:rPr>
              <a:t>chất</a:t>
            </a:r>
            <a:r>
              <a:rPr lang="en-US" altLang="en-US" sz="1625" dirty="0">
                <a:latin typeface="Arial" panose="020B0604020202020204" pitchFamily="34" charset="0"/>
              </a:rPr>
              <a:t> </a:t>
            </a:r>
            <a:r>
              <a:rPr lang="en-US" altLang="en-US" sz="1625" dirty="0" err="1">
                <a:latin typeface="Arial" panose="020B0604020202020204" pitchFamily="34" charset="0"/>
              </a:rPr>
              <a:t>lượng</a:t>
            </a:r>
            <a:r>
              <a:rPr lang="en-US" altLang="en-US" sz="1625" dirty="0">
                <a:latin typeface="Arial" panose="020B0604020202020204" pitchFamily="34" charset="0"/>
              </a:rPr>
              <a:t> </a:t>
            </a:r>
            <a:r>
              <a:rPr lang="en-US" altLang="en-US" sz="1625" dirty="0" err="1">
                <a:latin typeface="Arial" panose="020B0604020202020204" pitchFamily="34" charset="0"/>
              </a:rPr>
              <a:t>và</a:t>
            </a:r>
            <a:r>
              <a:rPr lang="en-US" altLang="en-US" sz="1625" dirty="0">
                <a:latin typeface="Arial" panose="020B0604020202020204" pitchFamily="34" charset="0"/>
              </a:rPr>
              <a:t> </a:t>
            </a:r>
            <a:r>
              <a:rPr lang="en-US" altLang="en-US" sz="1625" dirty="0" err="1">
                <a:latin typeface="Arial" panose="020B0604020202020204" pitchFamily="34" charset="0"/>
              </a:rPr>
              <a:t>tiêu</a:t>
            </a:r>
            <a:r>
              <a:rPr lang="en-US" altLang="en-US" sz="1625" dirty="0">
                <a:latin typeface="Arial" panose="020B0604020202020204" pitchFamily="34" charset="0"/>
              </a:rPr>
              <a:t> </a:t>
            </a:r>
            <a:r>
              <a:rPr lang="en-US" altLang="en-US" sz="1625" dirty="0" err="1">
                <a:latin typeface="Arial" panose="020B0604020202020204" pitchFamily="34" charset="0"/>
              </a:rPr>
              <a:t>trí</a:t>
            </a:r>
            <a:r>
              <a:rPr lang="en-US" altLang="en-US" sz="1625" dirty="0">
                <a:latin typeface="Arial" panose="020B0604020202020204" pitchFamily="34" charset="0"/>
              </a:rPr>
              <a:t> </a:t>
            </a:r>
            <a:r>
              <a:rPr lang="en-US" altLang="en-US" sz="1625" dirty="0" err="1">
                <a:latin typeface="Arial" panose="020B0604020202020204" pitchFamily="34" charset="0"/>
              </a:rPr>
              <a:t>đánh</a:t>
            </a:r>
            <a:r>
              <a:rPr lang="en-US" altLang="en-US" sz="1625" dirty="0">
                <a:latin typeface="Arial" panose="020B0604020202020204" pitchFamily="34" charset="0"/>
              </a:rPr>
              <a:t> </a:t>
            </a:r>
            <a:r>
              <a:rPr lang="en-US" altLang="en-US" sz="1625" dirty="0" err="1">
                <a:latin typeface="Arial" panose="020B0604020202020204" pitchFamily="34" charset="0"/>
              </a:rPr>
              <a:t>giá</a:t>
            </a:r>
            <a:r>
              <a:rPr lang="en-US" altLang="en-US" sz="1625" dirty="0">
                <a:latin typeface="Arial" panose="020B0604020202020204" pitchFamily="34" charset="0"/>
              </a:rPr>
              <a:t> </a:t>
            </a:r>
            <a:r>
              <a:rPr lang="en-US" altLang="en-US" sz="1625" dirty="0" err="1">
                <a:latin typeface="Arial" panose="020B0604020202020204" pitchFamily="34" charset="0"/>
              </a:rPr>
              <a:t>đúng</a:t>
            </a:r>
            <a:r>
              <a:rPr lang="en-US" altLang="en-US" sz="1625" dirty="0">
                <a:latin typeface="Arial" panose="020B0604020202020204" pitchFamily="34" charset="0"/>
              </a:rPr>
              <a:t> </a:t>
            </a:r>
            <a:r>
              <a:rPr lang="en-US" altLang="en-US" sz="1625" dirty="0" err="1">
                <a:latin typeface="Arial" panose="020B0604020202020204" pitchFamily="34" charset="0"/>
              </a:rPr>
              <a:t>chất</a:t>
            </a:r>
            <a:r>
              <a:rPr lang="en-US" altLang="en-US" sz="1625" dirty="0">
                <a:latin typeface="Arial" panose="020B0604020202020204" pitchFamily="34" charset="0"/>
              </a:rPr>
              <a:t> </a:t>
            </a:r>
            <a:r>
              <a:rPr lang="en-US" altLang="en-US" sz="1625" dirty="0" err="1">
                <a:latin typeface="Arial" panose="020B0604020202020204" pitchFamily="34" charset="0"/>
              </a:rPr>
              <a:t>lượng</a:t>
            </a:r>
            <a:r>
              <a:rPr lang="en-US" altLang="en-US" sz="1625" dirty="0">
                <a:latin typeface="Arial" panose="020B0604020202020204" pitchFamily="34" charset="0"/>
              </a:rPr>
              <a:t>?</a:t>
            </a:r>
          </a:p>
        </p:txBody>
      </p:sp>
      <p:sp>
        <p:nvSpPr>
          <p:cNvPr id="27" name="Rectangle 26"/>
          <p:cNvSpPr>
            <a:spLocks noChangeArrowheads="1"/>
          </p:cNvSpPr>
          <p:nvPr/>
        </p:nvSpPr>
        <p:spPr bwMode="auto">
          <a:xfrm>
            <a:off x="109259" y="3329975"/>
            <a:ext cx="101623" cy="3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0288" tIns="43841" rIns="50288" bIns="58025" numCol="1" anchor="ctr" anchorCtr="0" compatLnSpc="1">
            <a:prstTxWarp prst="textNoShape">
              <a:avLst/>
            </a:prstTxWarp>
            <a:spAutoFit/>
          </a:bodyPr>
          <a:lstStyle/>
          <a:p>
            <a:endParaRPr lang="en-US" sz="1462"/>
          </a:p>
        </p:txBody>
      </p:sp>
      <p:sp>
        <p:nvSpPr>
          <p:cNvPr id="28" name="Rectangle 29"/>
          <p:cNvSpPr>
            <a:spLocks noChangeArrowheads="1"/>
          </p:cNvSpPr>
          <p:nvPr/>
        </p:nvSpPr>
        <p:spPr bwMode="auto">
          <a:xfrm>
            <a:off x="109259" y="3526513"/>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29" name="Rectangle 30"/>
          <p:cNvSpPr>
            <a:spLocks noChangeArrowheads="1"/>
          </p:cNvSpPr>
          <p:nvPr/>
        </p:nvSpPr>
        <p:spPr bwMode="auto">
          <a:xfrm>
            <a:off x="109259" y="3526513"/>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30" name="Rectangle 31"/>
          <p:cNvSpPr>
            <a:spLocks noChangeArrowheads="1"/>
          </p:cNvSpPr>
          <p:nvPr/>
        </p:nvSpPr>
        <p:spPr bwMode="auto">
          <a:xfrm>
            <a:off x="109259" y="3526513"/>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31" name="Rectangle 32"/>
          <p:cNvSpPr>
            <a:spLocks noChangeArrowheads="1"/>
          </p:cNvSpPr>
          <p:nvPr/>
        </p:nvSpPr>
        <p:spPr bwMode="auto">
          <a:xfrm>
            <a:off x="109259" y="3973710"/>
            <a:ext cx="65" cy="44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742946" eaLnBrk="0" fontAlgn="base" hangingPunct="0">
              <a:spcBef>
                <a:spcPct val="0"/>
              </a:spcBef>
              <a:spcAft>
                <a:spcPct val="0"/>
              </a:spcAft>
            </a:pPr>
            <a:br>
              <a:rPr lang="en-US" altLang="en-US" sz="1462">
                <a:latin typeface="Arial" panose="020B0604020202020204" pitchFamily="34" charset="0"/>
              </a:rPr>
            </a:br>
            <a:endParaRPr lang="en-US" altLang="en-US" sz="1462">
              <a:latin typeface="Arial" panose="020B0604020202020204" pitchFamily="34" charset="0"/>
            </a:endParaRPr>
          </a:p>
        </p:txBody>
      </p:sp>
      <p:sp>
        <p:nvSpPr>
          <p:cNvPr id="32" name="AutoShape 28" descr="blob:file:///0066c6ea-8d1b-4477-97f6-1a013f050d43"/>
          <p:cNvSpPr>
            <a:spLocks noChangeAspect="1" noChangeArrowheads="1"/>
          </p:cNvSpPr>
          <p:nvPr/>
        </p:nvSpPr>
        <p:spPr bwMode="auto">
          <a:xfrm>
            <a:off x="160851" y="3270761"/>
            <a:ext cx="247650" cy="247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sz="1462"/>
          </a:p>
        </p:txBody>
      </p:sp>
      <p:sp>
        <p:nvSpPr>
          <p:cNvPr id="34" name="Rectangle 34"/>
          <p:cNvSpPr>
            <a:spLocks noChangeArrowheads="1"/>
          </p:cNvSpPr>
          <p:nvPr/>
        </p:nvSpPr>
        <p:spPr bwMode="auto">
          <a:xfrm>
            <a:off x="1" y="479010"/>
            <a:ext cx="101623" cy="3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0288" tIns="43841" rIns="50288" bIns="58025" numCol="1" anchor="ctr" anchorCtr="0" compatLnSpc="1">
            <a:prstTxWarp prst="textNoShape">
              <a:avLst/>
            </a:prstTxWarp>
            <a:spAutoFit/>
          </a:bodyPr>
          <a:lstStyle/>
          <a:p>
            <a:endParaRPr lang="en-US" sz="1462"/>
          </a:p>
        </p:txBody>
      </p:sp>
      <p:sp>
        <p:nvSpPr>
          <p:cNvPr id="35" name="Rectangle 37"/>
          <p:cNvSpPr>
            <a:spLocks noChangeArrowheads="1"/>
          </p:cNvSpPr>
          <p:nvPr/>
        </p:nvSpPr>
        <p:spPr bwMode="auto">
          <a:xfrm>
            <a:off x="1" y="675548"/>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36" name="Rectangle 38"/>
          <p:cNvSpPr>
            <a:spLocks noChangeArrowheads="1"/>
          </p:cNvSpPr>
          <p:nvPr/>
        </p:nvSpPr>
        <p:spPr bwMode="auto">
          <a:xfrm>
            <a:off x="1" y="675548"/>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37" name="Rectangle 39"/>
          <p:cNvSpPr>
            <a:spLocks noChangeArrowheads="1"/>
          </p:cNvSpPr>
          <p:nvPr/>
        </p:nvSpPr>
        <p:spPr bwMode="auto">
          <a:xfrm>
            <a:off x="1" y="675548"/>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38" name="Rectangle 40"/>
          <p:cNvSpPr>
            <a:spLocks noChangeArrowheads="1"/>
          </p:cNvSpPr>
          <p:nvPr/>
        </p:nvSpPr>
        <p:spPr bwMode="auto">
          <a:xfrm>
            <a:off x="1" y="563049"/>
            <a:ext cx="65" cy="44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742946" eaLnBrk="0" fontAlgn="base" hangingPunct="0">
              <a:spcBef>
                <a:spcPct val="0"/>
              </a:spcBef>
              <a:spcAft>
                <a:spcPct val="0"/>
              </a:spcAft>
            </a:pPr>
            <a:br>
              <a:rPr lang="en-US" altLang="en-US" sz="1462">
                <a:latin typeface="Arial" panose="020B0604020202020204" pitchFamily="34" charset="0"/>
              </a:rPr>
            </a:br>
            <a:endParaRPr lang="en-US" altLang="en-US" sz="1462">
              <a:latin typeface="Arial" panose="020B0604020202020204" pitchFamily="34" charset="0"/>
            </a:endParaRPr>
          </a:p>
        </p:txBody>
      </p:sp>
      <p:sp>
        <p:nvSpPr>
          <p:cNvPr id="39" name="AutoShape 36" descr="blob:file:///0066c6ea-8d1b-4477-97f6-1a013f050d43"/>
          <p:cNvSpPr>
            <a:spLocks noChangeAspect="1" noChangeArrowheads="1"/>
          </p:cNvSpPr>
          <p:nvPr/>
        </p:nvSpPr>
        <p:spPr bwMode="auto">
          <a:xfrm>
            <a:off x="51594" y="419795"/>
            <a:ext cx="247650" cy="247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sz="1462"/>
          </a:p>
        </p:txBody>
      </p:sp>
      <p:sp>
        <p:nvSpPr>
          <p:cNvPr id="40" name="Rectangle 41"/>
          <p:cNvSpPr>
            <a:spLocks noChangeArrowheads="1"/>
          </p:cNvSpPr>
          <p:nvPr/>
        </p:nvSpPr>
        <p:spPr bwMode="auto">
          <a:xfrm>
            <a:off x="344490" y="2129795"/>
            <a:ext cx="4088089" cy="575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pPr defTabSz="742946" eaLnBrk="0" fontAlgn="base" hangingPunct="0">
              <a:spcBef>
                <a:spcPct val="0"/>
              </a:spcBef>
              <a:spcAft>
                <a:spcPct val="0"/>
              </a:spcAft>
            </a:pPr>
            <a:r>
              <a:rPr lang="en-US" altLang="en-US" sz="1625" dirty="0">
                <a:latin typeface="Arial" panose="020B0604020202020204" pitchFamily="34" charset="0"/>
              </a:rPr>
              <a:t>3. </a:t>
            </a:r>
            <a:r>
              <a:rPr lang="en-US" altLang="en-US" sz="1625" dirty="0" err="1">
                <a:latin typeface="Arial" panose="020B0604020202020204" pitchFamily="34" charset="0"/>
              </a:rPr>
              <a:t>Làm</a:t>
            </a:r>
            <a:r>
              <a:rPr lang="en-US" altLang="en-US" sz="1625" dirty="0">
                <a:latin typeface="Arial" panose="020B0604020202020204" pitchFamily="34" charset="0"/>
              </a:rPr>
              <a:t> </a:t>
            </a:r>
            <a:r>
              <a:rPr lang="en-US" altLang="en-US" sz="1625" dirty="0" err="1">
                <a:latin typeface="Arial" panose="020B0604020202020204" pitchFamily="34" charset="0"/>
              </a:rPr>
              <a:t>để</a:t>
            </a:r>
            <a:r>
              <a:rPr lang="en-US" altLang="en-US" sz="1625" dirty="0">
                <a:latin typeface="Arial" panose="020B0604020202020204" pitchFamily="34" charset="0"/>
              </a:rPr>
              <a:t> </a:t>
            </a:r>
            <a:r>
              <a:rPr lang="en-US" altLang="en-US" sz="1625" dirty="0" err="1">
                <a:latin typeface="Arial" panose="020B0604020202020204" pitchFamily="34" charset="0"/>
              </a:rPr>
              <a:t>tôi</a:t>
            </a:r>
            <a:r>
              <a:rPr lang="en-US" altLang="en-US" sz="1625" dirty="0">
                <a:latin typeface="Arial" panose="020B0604020202020204" pitchFamily="34" charset="0"/>
              </a:rPr>
              <a:t> </a:t>
            </a:r>
            <a:r>
              <a:rPr lang="en-US" altLang="en-US" sz="1625" dirty="0" err="1">
                <a:latin typeface="Arial" panose="020B0604020202020204" pitchFamily="34" charset="0"/>
              </a:rPr>
              <a:t>yên</a:t>
            </a:r>
            <a:r>
              <a:rPr lang="en-US" altLang="en-US" sz="1625" dirty="0">
                <a:latin typeface="Arial" panose="020B0604020202020204" pitchFamily="34" charset="0"/>
              </a:rPr>
              <a:t> </a:t>
            </a:r>
            <a:r>
              <a:rPr lang="en-US" altLang="en-US" sz="1625" dirty="0" err="1">
                <a:latin typeface="Arial" panose="020B0604020202020204" pitchFamily="34" charset="0"/>
              </a:rPr>
              <a:t>tâm</a:t>
            </a:r>
            <a:r>
              <a:rPr lang="en-US" altLang="en-US" sz="1625" dirty="0">
                <a:latin typeface="Arial" panose="020B0604020202020204" pitchFamily="34" charset="0"/>
              </a:rPr>
              <a:t> </a:t>
            </a:r>
            <a:r>
              <a:rPr lang="en-US" altLang="en-US" sz="1625" dirty="0" err="1">
                <a:latin typeface="Arial" panose="020B0604020202020204" pitchFamily="34" charset="0"/>
              </a:rPr>
              <a:t>đặt</a:t>
            </a:r>
            <a:r>
              <a:rPr lang="en-US" altLang="en-US" sz="1625" dirty="0">
                <a:latin typeface="Arial" panose="020B0604020202020204" pitchFamily="34" charset="0"/>
              </a:rPr>
              <a:t> </a:t>
            </a:r>
            <a:r>
              <a:rPr lang="en-US" altLang="en-US" sz="1625" dirty="0" err="1">
                <a:latin typeface="Arial" panose="020B0604020202020204" pitchFamily="34" charset="0"/>
              </a:rPr>
              <a:t>hàng</a:t>
            </a:r>
            <a:r>
              <a:rPr lang="en-US" altLang="en-US" sz="1625" dirty="0">
                <a:latin typeface="Arial" panose="020B0604020202020204" pitchFamily="34" charset="0"/>
              </a:rPr>
              <a:t> </a:t>
            </a:r>
            <a:r>
              <a:rPr lang="en-US" altLang="en-US" sz="1625" dirty="0" err="1">
                <a:latin typeface="Arial" panose="020B0604020202020204" pitchFamily="34" charset="0"/>
              </a:rPr>
              <a:t>và</a:t>
            </a:r>
            <a:r>
              <a:rPr lang="en-US" altLang="en-US" sz="1625" dirty="0">
                <a:latin typeface="Arial" panose="020B0604020202020204" pitchFamily="34" charset="0"/>
              </a:rPr>
              <a:t> </a:t>
            </a:r>
            <a:r>
              <a:rPr lang="en-US" altLang="en-US" sz="1625" dirty="0" err="1">
                <a:latin typeface="Arial" panose="020B0604020202020204" pitchFamily="34" charset="0"/>
              </a:rPr>
              <a:t>nhận</a:t>
            </a:r>
            <a:r>
              <a:rPr lang="en-US" altLang="en-US" sz="1625" dirty="0">
                <a:latin typeface="Arial" panose="020B0604020202020204" pitchFamily="34" charset="0"/>
              </a:rPr>
              <a:t> </a:t>
            </a:r>
            <a:r>
              <a:rPr lang="en-US" altLang="en-US" sz="1625" dirty="0" err="1">
                <a:latin typeface="Arial" panose="020B0604020202020204" pitchFamily="34" charset="0"/>
              </a:rPr>
              <a:t>đúng</a:t>
            </a:r>
            <a:r>
              <a:rPr lang="en-US" altLang="en-US" sz="1625" dirty="0">
                <a:latin typeface="Arial" panose="020B0604020202020204" pitchFamily="34" charset="0"/>
              </a:rPr>
              <a:t> </a:t>
            </a:r>
            <a:r>
              <a:rPr lang="en-US" altLang="en-US" sz="1625" dirty="0" err="1">
                <a:latin typeface="Arial" panose="020B0604020202020204" pitchFamily="34" charset="0"/>
              </a:rPr>
              <a:t>chất</a:t>
            </a:r>
            <a:r>
              <a:rPr lang="en-US" altLang="en-US" sz="1625" dirty="0">
                <a:latin typeface="Arial" panose="020B0604020202020204" pitchFamily="34" charset="0"/>
              </a:rPr>
              <a:t> </a:t>
            </a:r>
            <a:r>
              <a:rPr lang="en-US" altLang="en-US" sz="1625" dirty="0" err="1">
                <a:latin typeface="Arial" panose="020B0604020202020204" pitchFamily="34" charset="0"/>
              </a:rPr>
              <a:t>lượng</a:t>
            </a:r>
            <a:r>
              <a:rPr lang="en-US" altLang="en-US" sz="1625" dirty="0">
                <a:latin typeface="Arial" panose="020B0604020202020204" pitchFamily="34" charset="0"/>
              </a:rPr>
              <a:t>?</a:t>
            </a:r>
          </a:p>
        </p:txBody>
      </p:sp>
      <p:sp>
        <p:nvSpPr>
          <p:cNvPr id="41" name="Rectangle 42"/>
          <p:cNvSpPr>
            <a:spLocks noChangeArrowheads="1"/>
          </p:cNvSpPr>
          <p:nvPr/>
        </p:nvSpPr>
        <p:spPr bwMode="auto">
          <a:xfrm>
            <a:off x="123826" y="602835"/>
            <a:ext cx="101623" cy="3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0288" tIns="43841" rIns="50288" bIns="58025" numCol="1" anchor="ctr" anchorCtr="0" compatLnSpc="1">
            <a:prstTxWarp prst="textNoShape">
              <a:avLst/>
            </a:prstTxWarp>
            <a:spAutoFit/>
          </a:bodyPr>
          <a:lstStyle/>
          <a:p>
            <a:endParaRPr lang="en-US" sz="1462"/>
          </a:p>
        </p:txBody>
      </p:sp>
      <p:sp>
        <p:nvSpPr>
          <p:cNvPr id="42" name="Rectangle 45"/>
          <p:cNvSpPr>
            <a:spLocks noChangeArrowheads="1"/>
          </p:cNvSpPr>
          <p:nvPr/>
        </p:nvSpPr>
        <p:spPr bwMode="auto">
          <a:xfrm>
            <a:off x="123826" y="799373"/>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43" name="Rectangle 46"/>
          <p:cNvSpPr>
            <a:spLocks noChangeArrowheads="1"/>
          </p:cNvSpPr>
          <p:nvPr/>
        </p:nvSpPr>
        <p:spPr bwMode="auto">
          <a:xfrm>
            <a:off x="123826" y="799373"/>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44" name="Rectangle 47"/>
          <p:cNvSpPr>
            <a:spLocks noChangeArrowheads="1"/>
          </p:cNvSpPr>
          <p:nvPr/>
        </p:nvSpPr>
        <p:spPr bwMode="auto">
          <a:xfrm>
            <a:off x="123826" y="799373"/>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45" name="Rectangle 48"/>
          <p:cNvSpPr>
            <a:spLocks noChangeArrowheads="1"/>
          </p:cNvSpPr>
          <p:nvPr/>
        </p:nvSpPr>
        <p:spPr bwMode="auto">
          <a:xfrm>
            <a:off x="123826" y="686874"/>
            <a:ext cx="65" cy="44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742946" eaLnBrk="0" fontAlgn="base" hangingPunct="0">
              <a:spcBef>
                <a:spcPct val="0"/>
              </a:spcBef>
              <a:spcAft>
                <a:spcPct val="0"/>
              </a:spcAft>
            </a:pPr>
            <a:br>
              <a:rPr lang="en-US" altLang="en-US" sz="1462">
                <a:latin typeface="Arial" panose="020B0604020202020204" pitchFamily="34" charset="0"/>
              </a:rPr>
            </a:br>
            <a:endParaRPr lang="en-US" altLang="en-US" sz="1462">
              <a:latin typeface="Arial" panose="020B0604020202020204" pitchFamily="34" charset="0"/>
            </a:endParaRPr>
          </a:p>
        </p:txBody>
      </p:sp>
      <p:sp>
        <p:nvSpPr>
          <p:cNvPr id="46" name="AutoShape 44" descr="blob:file:///0066c6ea-8d1b-4477-97f6-1a013f050d43"/>
          <p:cNvSpPr>
            <a:spLocks noChangeAspect="1" noChangeArrowheads="1"/>
          </p:cNvSpPr>
          <p:nvPr/>
        </p:nvSpPr>
        <p:spPr bwMode="auto">
          <a:xfrm>
            <a:off x="175419" y="543620"/>
            <a:ext cx="247650" cy="247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sz="1462"/>
          </a:p>
        </p:txBody>
      </p:sp>
      <p:sp>
        <p:nvSpPr>
          <p:cNvPr id="48" name="Rectangle 47"/>
          <p:cNvSpPr/>
          <p:nvPr/>
        </p:nvSpPr>
        <p:spPr>
          <a:xfrm>
            <a:off x="6302210" y="1248733"/>
            <a:ext cx="2116437" cy="584775"/>
          </a:xfrm>
          <a:prstGeom prst="rect">
            <a:avLst/>
          </a:prstGeom>
        </p:spPr>
        <p:txBody>
          <a:bodyPr wrap="square">
            <a:spAutoFit/>
          </a:bodyPr>
          <a:lstStyle/>
          <a:p>
            <a:r>
              <a:rPr lang="en-US" altLang="en-US" sz="3200" b="1" u="sng" dirty="0" err="1">
                <a:solidFill>
                  <a:srgbClr val="E21838"/>
                </a:solidFill>
              </a:rPr>
              <a:t>Giải</a:t>
            </a:r>
            <a:r>
              <a:rPr lang="en-US" altLang="en-US" sz="3200" b="1" u="sng" dirty="0">
                <a:solidFill>
                  <a:srgbClr val="E21838"/>
                </a:solidFill>
              </a:rPr>
              <a:t> </a:t>
            </a:r>
            <a:r>
              <a:rPr lang="en-US" altLang="en-US" sz="3200" b="1" u="sng" dirty="0" err="1">
                <a:solidFill>
                  <a:srgbClr val="E21838"/>
                </a:solidFill>
              </a:rPr>
              <a:t>đáp</a:t>
            </a:r>
            <a:endParaRPr lang="en-US" altLang="en-US" sz="3200" b="1" u="sng" dirty="0">
              <a:solidFill>
                <a:srgbClr val="E21838"/>
              </a:solidFill>
            </a:endParaRPr>
          </a:p>
        </p:txBody>
      </p:sp>
      <p:graphicFrame>
        <p:nvGraphicFramePr>
          <p:cNvPr id="49" name="Table 48"/>
          <p:cNvGraphicFramePr>
            <a:graphicFrameLocks noGrp="1"/>
          </p:cNvGraphicFramePr>
          <p:nvPr>
            <p:extLst>
              <p:ext uri="{D42A27DB-BD31-4B8C-83A1-F6EECF244321}">
                <p14:modId xmlns:p14="http://schemas.microsoft.com/office/powerpoint/2010/main" val="315281462"/>
              </p:ext>
            </p:extLst>
          </p:nvPr>
        </p:nvGraphicFramePr>
        <p:xfrm>
          <a:off x="203795" y="1889854"/>
          <a:ext cx="9176768" cy="4309110"/>
        </p:xfrm>
        <a:graphic>
          <a:graphicData uri="http://schemas.openxmlformats.org/drawingml/2006/table">
            <a:tbl>
              <a:tblPr>
                <a:tableStyleId>{073A0DAA-6AF3-43AB-8588-CEC1D06C72B9}</a:tableStyleId>
              </a:tblPr>
              <a:tblGrid>
                <a:gridCol w="4588384">
                  <a:extLst>
                    <a:ext uri="{9D8B030D-6E8A-4147-A177-3AD203B41FA5}">
                      <a16:colId xmlns:a16="http://schemas.microsoft.com/office/drawing/2014/main" val="3004097062"/>
                    </a:ext>
                  </a:extLst>
                </a:gridCol>
                <a:gridCol w="4588384">
                  <a:extLst>
                    <a:ext uri="{9D8B030D-6E8A-4147-A177-3AD203B41FA5}">
                      <a16:colId xmlns:a16="http://schemas.microsoft.com/office/drawing/2014/main" val="2567721974"/>
                    </a:ext>
                  </a:extLst>
                </a:gridCol>
              </a:tblGrid>
              <a:tr h="1758315">
                <a:tc>
                  <a:txBody>
                    <a:bodyPr/>
                    <a:lstStyle/>
                    <a:p>
                      <a:endParaRPr lang="en-US" sz="1500" dirty="0"/>
                    </a:p>
                  </a:txBody>
                  <a:tcPr marL="74295" marR="74295" marT="37148" marB="371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t>Toppro</a:t>
                      </a:r>
                      <a:r>
                        <a:rPr lang="en-US" sz="1800" dirty="0"/>
                        <a:t> </a:t>
                      </a:r>
                      <a:r>
                        <a:rPr lang="en-US" sz="1800" dirty="0" err="1"/>
                        <a:t>có</a:t>
                      </a:r>
                      <a:r>
                        <a:rPr lang="en-US" sz="1800" baseline="0" dirty="0"/>
                        <a:t> </a:t>
                      </a:r>
                      <a:r>
                        <a:rPr lang="en-US" sz="1800" baseline="0" dirty="0" err="1"/>
                        <a:t>hệ</a:t>
                      </a:r>
                      <a:r>
                        <a:rPr lang="en-US" sz="1800" baseline="0" dirty="0"/>
                        <a:t> </a:t>
                      </a:r>
                      <a:r>
                        <a:rPr lang="en-US" sz="1800" baseline="0" dirty="0" err="1"/>
                        <a:t>thống</a:t>
                      </a:r>
                      <a:r>
                        <a:rPr lang="en-US" sz="1800" baseline="0" dirty="0"/>
                        <a:t> </a:t>
                      </a:r>
                      <a:r>
                        <a:rPr lang="en-US" sz="1800" baseline="0" dirty="0" err="1"/>
                        <a:t>lò</a:t>
                      </a:r>
                      <a:r>
                        <a:rPr lang="en-US" sz="1800" baseline="0" dirty="0"/>
                        <a:t> </a:t>
                      </a:r>
                      <a:r>
                        <a:rPr lang="en-US" sz="1800" baseline="0" dirty="0" err="1"/>
                        <a:t>sấy</a:t>
                      </a:r>
                      <a:r>
                        <a:rPr lang="en-US" sz="1800" baseline="0" dirty="0"/>
                        <a:t> </a:t>
                      </a:r>
                      <a:r>
                        <a:rPr lang="en-US" sz="1800" baseline="0" dirty="0" err="1"/>
                        <a:t>gỗ</a:t>
                      </a:r>
                      <a:r>
                        <a:rPr lang="en-US" sz="1800" baseline="0" dirty="0"/>
                        <a:t> </a:t>
                      </a:r>
                      <a:r>
                        <a:rPr lang="en-US" sz="1800" baseline="0" dirty="0" err="1"/>
                        <a:t>hơi</a:t>
                      </a:r>
                      <a:r>
                        <a:rPr lang="en-US" sz="1800" baseline="0" dirty="0"/>
                        <a:t> </a:t>
                      </a:r>
                      <a:r>
                        <a:rPr lang="en-US" sz="1800" baseline="0" dirty="0" err="1"/>
                        <a:t>nước</a:t>
                      </a:r>
                      <a:r>
                        <a:rPr lang="en-US" sz="1800" baseline="0" dirty="0"/>
                        <a:t> </a:t>
                      </a:r>
                      <a:r>
                        <a:rPr lang="en-US" sz="1800" baseline="0" dirty="0" err="1"/>
                        <a:t>công</a:t>
                      </a:r>
                      <a:r>
                        <a:rPr lang="en-US" sz="1800" baseline="0" dirty="0"/>
                        <a:t> </a:t>
                      </a:r>
                      <a:r>
                        <a:rPr lang="en-US" sz="1800" baseline="0" dirty="0" err="1"/>
                        <a:t>nghệ</a:t>
                      </a:r>
                      <a:r>
                        <a:rPr lang="en-US" sz="1800" baseline="0" dirty="0"/>
                        <a:t> </a:t>
                      </a:r>
                      <a:r>
                        <a:rPr lang="en-US" sz="1800" baseline="0" dirty="0" err="1"/>
                        <a:t>cao</a:t>
                      </a:r>
                      <a:r>
                        <a:rPr lang="en-US" sz="1800" baseline="0" dirty="0"/>
                        <a:t> </a:t>
                      </a:r>
                      <a:r>
                        <a:rPr lang="en-US" sz="1800" baseline="0" dirty="0" err="1"/>
                        <a:t>và</a:t>
                      </a:r>
                      <a:r>
                        <a:rPr lang="en-US" sz="1800" baseline="0" dirty="0"/>
                        <a:t> </a:t>
                      </a:r>
                      <a:r>
                        <a:rPr lang="en-US" sz="1800" baseline="0" dirty="0" err="1"/>
                        <a:t>quy</a:t>
                      </a:r>
                      <a:r>
                        <a:rPr lang="en-US" sz="1800" baseline="0" dirty="0"/>
                        <a:t> </a:t>
                      </a:r>
                      <a:r>
                        <a:rPr lang="en-US" sz="1800" baseline="0" dirty="0" err="1"/>
                        <a:t>trình</a:t>
                      </a:r>
                      <a:r>
                        <a:rPr lang="en-US" sz="1800" baseline="0" dirty="0"/>
                        <a:t> </a:t>
                      </a:r>
                      <a:r>
                        <a:rPr lang="en-US" sz="1800" baseline="0" dirty="0" err="1"/>
                        <a:t>sấy</a:t>
                      </a:r>
                      <a:r>
                        <a:rPr lang="en-US" sz="1800" baseline="0" dirty="0"/>
                        <a:t> </a:t>
                      </a:r>
                      <a:r>
                        <a:rPr lang="en-US" sz="1800" baseline="0" dirty="0" err="1"/>
                        <a:t>được</a:t>
                      </a:r>
                      <a:r>
                        <a:rPr lang="en-US" sz="1800" baseline="0" dirty="0"/>
                        <a:t> </a:t>
                      </a:r>
                      <a:r>
                        <a:rPr lang="en-US" sz="1800" baseline="0" dirty="0" err="1"/>
                        <a:t>thực</a:t>
                      </a:r>
                      <a:r>
                        <a:rPr lang="en-US" sz="1800" baseline="0" dirty="0"/>
                        <a:t> </a:t>
                      </a:r>
                      <a:r>
                        <a:rPr lang="en-US" sz="1800" baseline="0" dirty="0" err="1"/>
                        <a:t>hiện</a:t>
                      </a:r>
                      <a:r>
                        <a:rPr lang="en-US" sz="1800" baseline="0" dirty="0"/>
                        <a:t> </a:t>
                      </a:r>
                      <a:r>
                        <a:rPr lang="en-US" sz="1800" baseline="0" dirty="0" err="1"/>
                        <a:t>khắt</a:t>
                      </a:r>
                      <a:r>
                        <a:rPr lang="en-US" sz="1800" baseline="0" dirty="0"/>
                        <a:t> </a:t>
                      </a:r>
                      <a:r>
                        <a:rPr lang="en-US" sz="1800" baseline="0" dirty="0" err="1"/>
                        <a:t>khe</a:t>
                      </a:r>
                      <a:r>
                        <a:rPr lang="en-US" sz="1800" baseline="0" dirty="0"/>
                        <a:t> </a:t>
                      </a:r>
                      <a:r>
                        <a:rPr lang="en-US" sz="1800" baseline="0" dirty="0" err="1"/>
                        <a:t>tuân</a:t>
                      </a:r>
                      <a:r>
                        <a:rPr lang="en-US" sz="1800" baseline="0" dirty="0"/>
                        <a:t> </a:t>
                      </a:r>
                      <a:r>
                        <a:rPr lang="en-US" sz="1800" baseline="0" dirty="0" err="1"/>
                        <a:t>thủ</a:t>
                      </a:r>
                      <a:r>
                        <a:rPr lang="en-US" sz="1800" baseline="0" dirty="0"/>
                        <a:t> </a:t>
                      </a:r>
                      <a:r>
                        <a:rPr lang="en-US" sz="1800" baseline="0" dirty="0" err="1"/>
                        <a:t>theo</a:t>
                      </a:r>
                      <a:r>
                        <a:rPr lang="en-US" sz="1800" baseline="0" dirty="0"/>
                        <a:t> </a:t>
                      </a:r>
                      <a:r>
                        <a:rPr lang="en-US" sz="1800" baseline="0" dirty="0" err="1"/>
                        <a:t>từng</a:t>
                      </a:r>
                      <a:r>
                        <a:rPr lang="en-US" sz="1800" baseline="0" dirty="0"/>
                        <a:t> </a:t>
                      </a:r>
                      <a:r>
                        <a:rPr lang="en-US" sz="1800" baseline="0" dirty="0" err="1"/>
                        <a:t>loại</a:t>
                      </a:r>
                      <a:r>
                        <a:rPr lang="en-US" sz="1800" baseline="0" dirty="0"/>
                        <a:t> </a:t>
                      </a:r>
                      <a:r>
                        <a:rPr lang="en-US" sz="1800" baseline="0" dirty="0" err="1"/>
                        <a:t>gỗ</a:t>
                      </a:r>
                      <a:r>
                        <a:rPr lang="en-US" sz="1800" baseline="0" dirty="0"/>
                        <a:t> </a:t>
                      </a:r>
                      <a:r>
                        <a:rPr lang="en-US" sz="1800" baseline="0" dirty="0" err="1"/>
                        <a:t>và</a:t>
                      </a:r>
                      <a:r>
                        <a:rPr lang="en-US" sz="1800" baseline="0" dirty="0"/>
                        <a:t> </a:t>
                      </a:r>
                      <a:r>
                        <a:rPr lang="en-US" sz="1800" baseline="0" dirty="0" err="1"/>
                        <a:t>độ</a:t>
                      </a:r>
                      <a:r>
                        <a:rPr lang="en-US" sz="1800" baseline="0" dirty="0"/>
                        <a:t> </a:t>
                      </a:r>
                      <a:r>
                        <a:rPr lang="en-US" sz="1800" baseline="0" dirty="0" err="1"/>
                        <a:t>dày</a:t>
                      </a:r>
                      <a:r>
                        <a:rPr lang="en-US" sz="1800" baseline="0" dirty="0"/>
                        <a:t> </a:t>
                      </a:r>
                      <a:r>
                        <a:rPr lang="en-US" sz="1800" baseline="0" dirty="0" err="1"/>
                        <a:t>gỗ</a:t>
                      </a:r>
                      <a:r>
                        <a:rPr lang="en-US" sz="1800" baseline="0" dirty="0"/>
                        <a:t>. </a:t>
                      </a:r>
                      <a:r>
                        <a:rPr lang="en-US" sz="1800" baseline="0" dirty="0" err="1"/>
                        <a:t>Quy</a:t>
                      </a:r>
                      <a:r>
                        <a:rPr lang="en-US" sz="1800" baseline="0" dirty="0"/>
                        <a:t> </a:t>
                      </a:r>
                      <a:r>
                        <a:rPr lang="en-US" sz="1800" baseline="0" dirty="0" err="1"/>
                        <a:t>trình</a:t>
                      </a:r>
                      <a:r>
                        <a:rPr lang="en-US" sz="1800" baseline="0" dirty="0"/>
                        <a:t> </a:t>
                      </a:r>
                      <a:r>
                        <a:rPr lang="en-US" sz="1800" baseline="0" dirty="0" err="1"/>
                        <a:t>sấy</a:t>
                      </a:r>
                      <a:r>
                        <a:rPr lang="en-US" sz="1800" baseline="0" dirty="0"/>
                        <a:t> </a:t>
                      </a:r>
                      <a:r>
                        <a:rPr lang="en-US" sz="1800" baseline="0" dirty="0" err="1"/>
                        <a:t>được</a:t>
                      </a:r>
                      <a:r>
                        <a:rPr lang="en-US" sz="1800" baseline="0" dirty="0"/>
                        <a:t> chia </a:t>
                      </a:r>
                      <a:r>
                        <a:rPr lang="en-US" sz="1800" baseline="0" dirty="0" err="1"/>
                        <a:t>thành</a:t>
                      </a:r>
                      <a:r>
                        <a:rPr lang="en-US" sz="1800" baseline="0" dirty="0"/>
                        <a:t> </a:t>
                      </a:r>
                      <a:r>
                        <a:rPr lang="en-US" sz="1800" baseline="0" dirty="0" err="1"/>
                        <a:t>hai</a:t>
                      </a:r>
                      <a:r>
                        <a:rPr lang="en-US" sz="1800" baseline="0" dirty="0"/>
                        <a:t> </a:t>
                      </a:r>
                      <a:r>
                        <a:rPr lang="en-US" sz="1800" baseline="0" dirty="0" err="1"/>
                        <a:t>giai</a:t>
                      </a:r>
                      <a:r>
                        <a:rPr lang="en-US" sz="1800" baseline="0" dirty="0"/>
                        <a:t> </a:t>
                      </a:r>
                      <a:r>
                        <a:rPr lang="en-US" sz="1800" baseline="0" dirty="0" err="1"/>
                        <a:t>đoạn</a:t>
                      </a:r>
                      <a:r>
                        <a:rPr lang="en-US" sz="1800" baseline="0" dirty="0"/>
                        <a:t>: </a:t>
                      </a:r>
                      <a:r>
                        <a:rPr lang="en-US" sz="1800" baseline="0" dirty="0" err="1"/>
                        <a:t>Sấy</a:t>
                      </a:r>
                      <a:r>
                        <a:rPr lang="en-US" sz="1800" baseline="0" dirty="0"/>
                        <a:t> </a:t>
                      </a:r>
                      <a:r>
                        <a:rPr lang="en-US" sz="1800" baseline="0" dirty="0" err="1"/>
                        <a:t>nguyên</a:t>
                      </a:r>
                      <a:r>
                        <a:rPr lang="en-US" sz="1800" baseline="0" dirty="0"/>
                        <a:t> </a:t>
                      </a:r>
                      <a:r>
                        <a:rPr lang="en-US" sz="1800" baseline="0" dirty="0" err="1"/>
                        <a:t>liệu</a:t>
                      </a:r>
                      <a:r>
                        <a:rPr lang="en-US" sz="1800" baseline="0" dirty="0"/>
                        <a:t> </a:t>
                      </a:r>
                      <a:r>
                        <a:rPr lang="en-US" sz="1800" baseline="0" dirty="0" err="1"/>
                        <a:t>thô</a:t>
                      </a:r>
                      <a:r>
                        <a:rPr lang="en-US" sz="1800" baseline="0" dirty="0"/>
                        <a:t> </a:t>
                      </a:r>
                      <a:r>
                        <a:rPr lang="en-US" sz="1800" baseline="0" dirty="0" err="1"/>
                        <a:t>và</a:t>
                      </a:r>
                      <a:r>
                        <a:rPr lang="en-US" sz="1800" baseline="0" dirty="0"/>
                        <a:t> </a:t>
                      </a:r>
                      <a:r>
                        <a:rPr lang="en-US" sz="1800" baseline="0" dirty="0" err="1"/>
                        <a:t>sấy</a:t>
                      </a:r>
                      <a:r>
                        <a:rPr lang="en-US" sz="1800" baseline="0" dirty="0"/>
                        <a:t> </a:t>
                      </a:r>
                      <a:r>
                        <a:rPr lang="en-US" sz="1800" baseline="0" dirty="0" err="1"/>
                        <a:t>sản</a:t>
                      </a:r>
                      <a:r>
                        <a:rPr lang="en-US" sz="1800" baseline="0" dirty="0"/>
                        <a:t> </a:t>
                      </a:r>
                      <a:r>
                        <a:rPr lang="en-US" sz="1800" baseline="0" dirty="0" err="1"/>
                        <a:t>phẩm.Đảm</a:t>
                      </a:r>
                      <a:r>
                        <a:rPr lang="en-US" sz="1800" baseline="0" dirty="0"/>
                        <a:t> </a:t>
                      </a:r>
                      <a:r>
                        <a:rPr lang="en-US" sz="1800" baseline="0" dirty="0" err="1"/>
                        <a:t>bảo</a:t>
                      </a:r>
                      <a:r>
                        <a:rPr lang="en-US" sz="1800" baseline="0" dirty="0"/>
                        <a:t> </a:t>
                      </a:r>
                      <a:r>
                        <a:rPr lang="en-US" sz="1800" baseline="0" dirty="0" err="1"/>
                        <a:t>độ</a:t>
                      </a:r>
                      <a:r>
                        <a:rPr lang="en-US" sz="1800" baseline="0" dirty="0"/>
                        <a:t> </a:t>
                      </a:r>
                      <a:r>
                        <a:rPr lang="en-US" sz="1800" baseline="0" dirty="0" err="1"/>
                        <a:t>ẩm</a:t>
                      </a:r>
                      <a:r>
                        <a:rPr lang="en-US" sz="1800" baseline="0" dirty="0"/>
                        <a:t> </a:t>
                      </a:r>
                      <a:r>
                        <a:rPr lang="en-US" sz="1800" baseline="0" dirty="0" err="1"/>
                        <a:t>của</a:t>
                      </a:r>
                      <a:r>
                        <a:rPr lang="en-US" sz="1800" baseline="0" dirty="0"/>
                        <a:t> </a:t>
                      </a:r>
                      <a:r>
                        <a:rPr lang="en-US" sz="1800" baseline="0" dirty="0" err="1"/>
                        <a:t>gỗ</a:t>
                      </a:r>
                      <a:r>
                        <a:rPr lang="en-US" sz="1800" baseline="0" dirty="0"/>
                        <a:t> </a:t>
                      </a:r>
                      <a:r>
                        <a:rPr lang="en-US" sz="1800" baseline="0" dirty="0" err="1"/>
                        <a:t>không</a:t>
                      </a:r>
                      <a:r>
                        <a:rPr lang="en-US" sz="1800" baseline="0" dirty="0"/>
                        <a:t> </a:t>
                      </a:r>
                      <a:r>
                        <a:rPr lang="en-US" sz="1800" baseline="0" dirty="0" err="1"/>
                        <a:t>quá</a:t>
                      </a:r>
                      <a:r>
                        <a:rPr lang="en-US" sz="1800" baseline="0" dirty="0"/>
                        <a:t> 10%.</a:t>
                      </a:r>
                      <a:endParaRPr lang="en-US" sz="1800" dirty="0"/>
                    </a:p>
                  </a:txBody>
                  <a:tcPr marL="74295" marR="74295" marT="37148" marB="37148"/>
                </a:tc>
                <a:extLst>
                  <a:ext uri="{0D108BD9-81ED-4DB2-BD59-A6C34878D82A}">
                    <a16:rowId xmlns:a16="http://schemas.microsoft.com/office/drawing/2014/main" val="2957781298"/>
                  </a:ext>
                </a:extLst>
              </a:tr>
              <a:tr h="2550795">
                <a:tc>
                  <a:txBody>
                    <a:bodyPr/>
                    <a:lstStyle/>
                    <a:p>
                      <a:endParaRPr lang="en-US" sz="1500" dirty="0"/>
                    </a:p>
                  </a:txBody>
                  <a:tcPr marL="74295" marR="74295" marT="37148" marB="37148"/>
                </a:tc>
                <a:tc>
                  <a:txBody>
                    <a:bodyPr/>
                    <a:lstStyle/>
                    <a:p>
                      <a:r>
                        <a:rPr lang="en-US" sz="1800" dirty="0" err="1"/>
                        <a:t>Mỗi</a:t>
                      </a:r>
                      <a:r>
                        <a:rPr lang="en-US" sz="1800" baseline="0" dirty="0"/>
                        <a:t> </a:t>
                      </a:r>
                      <a:r>
                        <a:rPr lang="en-US" sz="1800" baseline="0" dirty="0" err="1"/>
                        <a:t>một</a:t>
                      </a:r>
                      <a:r>
                        <a:rPr lang="en-US" sz="1800" baseline="0" dirty="0"/>
                        <a:t> </a:t>
                      </a:r>
                      <a:r>
                        <a:rPr lang="en-US" sz="1800" baseline="0" dirty="0" err="1"/>
                        <a:t>công</a:t>
                      </a:r>
                      <a:r>
                        <a:rPr lang="en-US" sz="1800" baseline="0" dirty="0"/>
                        <a:t> ty </a:t>
                      </a:r>
                      <a:r>
                        <a:rPr lang="en-US" sz="1800" baseline="0" dirty="0" err="1"/>
                        <a:t>có</a:t>
                      </a:r>
                      <a:r>
                        <a:rPr lang="en-US" sz="1800" baseline="0" dirty="0"/>
                        <a:t> 1 </a:t>
                      </a:r>
                      <a:r>
                        <a:rPr lang="en-US" sz="1800" baseline="0" dirty="0" err="1"/>
                        <a:t>chỉ</a:t>
                      </a:r>
                      <a:r>
                        <a:rPr lang="en-US" sz="1800" baseline="0" dirty="0"/>
                        <a:t> </a:t>
                      </a:r>
                      <a:r>
                        <a:rPr lang="en-US" sz="1800" baseline="0" dirty="0" err="1"/>
                        <a:t>tiêu</a:t>
                      </a:r>
                      <a:r>
                        <a:rPr lang="en-US" sz="1800" baseline="0" dirty="0"/>
                        <a:t> </a:t>
                      </a:r>
                      <a:r>
                        <a:rPr lang="en-US" sz="1800" baseline="0" dirty="0" err="1"/>
                        <a:t>chất</a:t>
                      </a:r>
                      <a:r>
                        <a:rPr lang="en-US" sz="1800" baseline="0" dirty="0"/>
                        <a:t> </a:t>
                      </a:r>
                      <a:r>
                        <a:rPr lang="en-US" sz="1800" baseline="0" dirty="0" err="1"/>
                        <a:t>lượng</a:t>
                      </a:r>
                      <a:r>
                        <a:rPr lang="en-US" sz="1800" baseline="0" dirty="0"/>
                        <a:t> </a:t>
                      </a:r>
                      <a:r>
                        <a:rPr lang="en-US" sz="1800" baseline="0" dirty="0" err="1"/>
                        <a:t>khác</a:t>
                      </a:r>
                      <a:r>
                        <a:rPr lang="en-US" sz="1800" baseline="0" dirty="0"/>
                        <a:t> </a:t>
                      </a:r>
                      <a:r>
                        <a:rPr lang="en-US" sz="1800" baseline="0" dirty="0" err="1"/>
                        <a:t>nhau</a:t>
                      </a:r>
                      <a:r>
                        <a:rPr lang="en-US" sz="1800" baseline="0" dirty="0"/>
                        <a:t> </a:t>
                      </a:r>
                      <a:r>
                        <a:rPr lang="en-US" sz="1800" baseline="0" dirty="0" err="1"/>
                        <a:t>nên</a:t>
                      </a:r>
                      <a:r>
                        <a:rPr lang="en-US" sz="1800" baseline="0" dirty="0"/>
                        <a:t> </a:t>
                      </a:r>
                      <a:r>
                        <a:rPr lang="en-US" sz="1800" baseline="0" dirty="0" err="1"/>
                        <a:t>giá</a:t>
                      </a:r>
                      <a:r>
                        <a:rPr lang="en-US" sz="1800" baseline="0" dirty="0"/>
                        <a:t> </a:t>
                      </a:r>
                      <a:r>
                        <a:rPr lang="en-US" sz="1800" baseline="0" dirty="0" err="1"/>
                        <a:t>thành</a:t>
                      </a:r>
                      <a:r>
                        <a:rPr lang="en-US" sz="1800" baseline="0" dirty="0"/>
                        <a:t> </a:t>
                      </a:r>
                      <a:r>
                        <a:rPr lang="en-US" sz="1800" baseline="0" dirty="0" err="1"/>
                        <a:t>sẽ</a:t>
                      </a:r>
                      <a:r>
                        <a:rPr lang="en-US" sz="1800" baseline="0" dirty="0"/>
                        <a:t> </a:t>
                      </a:r>
                      <a:r>
                        <a:rPr lang="en-US" sz="1800" baseline="0" dirty="0" err="1"/>
                        <a:t>khác</a:t>
                      </a:r>
                      <a:r>
                        <a:rPr lang="en-US" sz="1800" baseline="0" dirty="0"/>
                        <a:t> </a:t>
                      </a:r>
                      <a:r>
                        <a:rPr lang="en-US" sz="1800" baseline="0" dirty="0" err="1"/>
                        <a:t>nhau</a:t>
                      </a:r>
                      <a:r>
                        <a:rPr lang="en-US" sz="1800" baseline="0" dirty="0"/>
                        <a:t>.</a:t>
                      </a:r>
                    </a:p>
                    <a:p>
                      <a:r>
                        <a:rPr lang="en-US" sz="1800" baseline="0" dirty="0"/>
                        <a:t>VD: 1 </a:t>
                      </a:r>
                      <a:r>
                        <a:rPr lang="en-US" sz="1800" baseline="0" dirty="0" err="1"/>
                        <a:t>công</a:t>
                      </a:r>
                      <a:r>
                        <a:rPr lang="en-US" sz="1800" baseline="0" dirty="0"/>
                        <a:t> </a:t>
                      </a:r>
                      <a:r>
                        <a:rPr lang="en-US" sz="1800" baseline="0" dirty="0" err="1"/>
                        <a:t>trình</a:t>
                      </a:r>
                      <a:r>
                        <a:rPr lang="en-US" sz="1800" baseline="0" dirty="0"/>
                        <a:t> </a:t>
                      </a:r>
                      <a:r>
                        <a:rPr lang="en-US" sz="1800" baseline="0" dirty="0" err="1"/>
                        <a:t>có</a:t>
                      </a:r>
                      <a:r>
                        <a:rPr lang="en-US" sz="1800" baseline="0" dirty="0"/>
                        <a:t> </a:t>
                      </a:r>
                      <a:r>
                        <a:rPr lang="en-US" sz="1800" baseline="0" dirty="0" err="1"/>
                        <a:t>thể</a:t>
                      </a:r>
                      <a:r>
                        <a:rPr lang="en-US" sz="1800" baseline="0" dirty="0"/>
                        <a:t> dung </a:t>
                      </a:r>
                      <a:r>
                        <a:rPr lang="en-US" sz="1800" baseline="0" dirty="0" err="1"/>
                        <a:t>nhiều</a:t>
                      </a:r>
                      <a:r>
                        <a:rPr lang="en-US" sz="1800" baseline="0" dirty="0"/>
                        <a:t> </a:t>
                      </a:r>
                      <a:r>
                        <a:rPr lang="en-US" sz="1800" baseline="0" dirty="0" err="1"/>
                        <a:t>cây</a:t>
                      </a:r>
                      <a:r>
                        <a:rPr lang="en-US" sz="1800" baseline="0" dirty="0"/>
                        <a:t> </a:t>
                      </a:r>
                      <a:r>
                        <a:rPr lang="en-US" sz="1800" baseline="0" dirty="0" err="1"/>
                        <a:t>gỗ</a:t>
                      </a:r>
                      <a:r>
                        <a:rPr lang="en-US" sz="1800" baseline="0" dirty="0"/>
                        <a:t> </a:t>
                      </a:r>
                      <a:r>
                        <a:rPr lang="en-US" sz="1800" baseline="0" dirty="0" err="1"/>
                        <a:t>nhỏ</a:t>
                      </a:r>
                      <a:r>
                        <a:rPr lang="en-US" sz="1800" baseline="0" dirty="0"/>
                        <a:t> </a:t>
                      </a:r>
                      <a:r>
                        <a:rPr lang="en-US" sz="1800" baseline="0" dirty="0" err="1"/>
                        <a:t>thì</a:t>
                      </a:r>
                      <a:r>
                        <a:rPr lang="en-US" sz="1800" baseline="0" dirty="0"/>
                        <a:t> </a:t>
                      </a:r>
                      <a:r>
                        <a:rPr lang="en-US" sz="1800" baseline="0" dirty="0" err="1"/>
                        <a:t>chất</a:t>
                      </a:r>
                      <a:r>
                        <a:rPr lang="en-US" sz="1800" baseline="0" dirty="0"/>
                        <a:t> </a:t>
                      </a:r>
                      <a:r>
                        <a:rPr lang="en-US" sz="1800" baseline="0" dirty="0" err="1"/>
                        <a:t>lượng</a:t>
                      </a:r>
                      <a:r>
                        <a:rPr lang="en-US" sz="1800" baseline="0" dirty="0"/>
                        <a:t> </a:t>
                      </a:r>
                      <a:r>
                        <a:rPr lang="en-US" sz="1800" baseline="0" dirty="0" err="1"/>
                        <a:t>không</a:t>
                      </a:r>
                      <a:r>
                        <a:rPr lang="en-US" sz="1800" baseline="0" dirty="0"/>
                        <a:t> </a:t>
                      </a:r>
                      <a:r>
                        <a:rPr lang="en-US" sz="1800" baseline="0" dirty="0" err="1"/>
                        <a:t>tốt</a:t>
                      </a:r>
                      <a:r>
                        <a:rPr lang="en-US" sz="1800" baseline="0" dirty="0"/>
                        <a:t> </a:t>
                      </a:r>
                      <a:r>
                        <a:rPr lang="en-US" sz="1800" baseline="0" dirty="0" err="1"/>
                        <a:t>và</a:t>
                      </a:r>
                      <a:r>
                        <a:rPr lang="en-US" sz="1800" baseline="0" dirty="0"/>
                        <a:t> </a:t>
                      </a:r>
                      <a:r>
                        <a:rPr lang="en-US" sz="1800" baseline="0" dirty="0" err="1"/>
                        <a:t>màu</a:t>
                      </a:r>
                      <a:r>
                        <a:rPr lang="en-US" sz="1800" baseline="0" dirty="0"/>
                        <a:t> </a:t>
                      </a:r>
                      <a:r>
                        <a:rPr lang="en-US" sz="1800" baseline="0" dirty="0" err="1"/>
                        <a:t>không</a:t>
                      </a:r>
                      <a:r>
                        <a:rPr lang="en-US" sz="1800" baseline="0" dirty="0"/>
                        <a:t> </a:t>
                      </a:r>
                      <a:r>
                        <a:rPr lang="en-US" sz="1800" baseline="0" dirty="0" err="1"/>
                        <a:t>đồng</a:t>
                      </a:r>
                      <a:r>
                        <a:rPr lang="en-US" sz="1800" baseline="0" dirty="0"/>
                        <a:t> </a:t>
                      </a:r>
                      <a:r>
                        <a:rPr lang="en-US" sz="1800" baseline="0" dirty="0" err="1"/>
                        <a:t>đều</a:t>
                      </a:r>
                      <a:r>
                        <a:rPr lang="en-US" sz="1800" baseline="0" dirty="0"/>
                        <a:t> </a:t>
                      </a:r>
                      <a:r>
                        <a:rPr lang="en-US" sz="1800" baseline="0" dirty="0" err="1"/>
                        <a:t>thì</a:t>
                      </a:r>
                      <a:r>
                        <a:rPr lang="en-US" sz="1800" baseline="0" dirty="0"/>
                        <a:t> </a:t>
                      </a:r>
                      <a:r>
                        <a:rPr lang="en-US" sz="1800" baseline="0" dirty="0" err="1"/>
                        <a:t>giá</a:t>
                      </a:r>
                      <a:r>
                        <a:rPr lang="en-US" sz="1800" baseline="0" dirty="0"/>
                        <a:t> </a:t>
                      </a:r>
                      <a:r>
                        <a:rPr lang="en-US" sz="1800" baseline="0" dirty="0" err="1"/>
                        <a:t>sẽ</a:t>
                      </a:r>
                      <a:r>
                        <a:rPr lang="en-US" sz="1800" baseline="0" dirty="0"/>
                        <a:t> </a:t>
                      </a:r>
                      <a:r>
                        <a:rPr lang="en-US" sz="1800" baseline="0" dirty="0" err="1"/>
                        <a:t>rẻ</a:t>
                      </a:r>
                      <a:r>
                        <a:rPr lang="en-US" sz="1800" baseline="0" dirty="0"/>
                        <a:t>. </a:t>
                      </a:r>
                      <a:r>
                        <a:rPr lang="en-US" sz="1800" baseline="0" dirty="0" err="1"/>
                        <a:t>Và</a:t>
                      </a:r>
                      <a:r>
                        <a:rPr lang="en-US" sz="1800" baseline="0" dirty="0"/>
                        <a:t> </a:t>
                      </a:r>
                      <a:r>
                        <a:rPr lang="en-US" sz="1800" baseline="0" dirty="0" err="1"/>
                        <a:t>ngược</a:t>
                      </a:r>
                      <a:r>
                        <a:rPr lang="en-US" sz="1800" baseline="0" dirty="0"/>
                        <a:t> </a:t>
                      </a:r>
                      <a:r>
                        <a:rPr lang="en-US" sz="1800" baseline="0" dirty="0" err="1"/>
                        <a:t>lại</a:t>
                      </a:r>
                      <a:r>
                        <a:rPr lang="en-US" sz="1800" baseline="0" dirty="0"/>
                        <a:t>, </a:t>
                      </a:r>
                      <a:r>
                        <a:rPr lang="en-US" sz="1800" baseline="0" dirty="0" err="1"/>
                        <a:t>có</a:t>
                      </a:r>
                      <a:r>
                        <a:rPr lang="en-US" sz="1800" baseline="0" dirty="0"/>
                        <a:t> </a:t>
                      </a:r>
                      <a:r>
                        <a:rPr lang="en-US" sz="1800" baseline="0" dirty="0" err="1"/>
                        <a:t>thể</a:t>
                      </a:r>
                      <a:r>
                        <a:rPr lang="en-US" sz="1800" baseline="0" dirty="0"/>
                        <a:t> </a:t>
                      </a:r>
                      <a:r>
                        <a:rPr lang="en-US" sz="1800" baseline="0" dirty="0" err="1"/>
                        <a:t>dùng</a:t>
                      </a:r>
                      <a:r>
                        <a:rPr lang="en-US" sz="1800" baseline="0" dirty="0"/>
                        <a:t> 1 </a:t>
                      </a:r>
                      <a:r>
                        <a:rPr lang="en-US" sz="1800" baseline="0" dirty="0" err="1"/>
                        <a:t>hoặc</a:t>
                      </a:r>
                      <a:r>
                        <a:rPr lang="en-US" sz="1800" baseline="0" dirty="0"/>
                        <a:t> 2 </a:t>
                      </a:r>
                      <a:r>
                        <a:rPr lang="en-US" sz="1800" baseline="0" dirty="0" err="1"/>
                        <a:t>cây</a:t>
                      </a:r>
                      <a:r>
                        <a:rPr lang="en-US" sz="1800" baseline="0" dirty="0"/>
                        <a:t> </a:t>
                      </a:r>
                      <a:r>
                        <a:rPr lang="en-US" sz="1800" baseline="0" dirty="0" err="1"/>
                        <a:t>gỗ</a:t>
                      </a:r>
                      <a:r>
                        <a:rPr lang="en-US" sz="1800" baseline="0" dirty="0"/>
                        <a:t> </a:t>
                      </a:r>
                      <a:r>
                        <a:rPr lang="en-US" sz="1800" baseline="0" dirty="0" err="1"/>
                        <a:t>lớn</a:t>
                      </a:r>
                      <a:r>
                        <a:rPr lang="en-US" sz="1800" baseline="0" dirty="0"/>
                        <a:t> </a:t>
                      </a:r>
                      <a:r>
                        <a:rPr lang="en-US" sz="1800" baseline="0" dirty="0" err="1"/>
                        <a:t>cho</a:t>
                      </a:r>
                      <a:r>
                        <a:rPr lang="en-US" sz="1800" baseline="0" dirty="0"/>
                        <a:t> </a:t>
                      </a:r>
                      <a:r>
                        <a:rPr lang="en-US" sz="1800" baseline="0" dirty="0" err="1"/>
                        <a:t>cả</a:t>
                      </a:r>
                      <a:r>
                        <a:rPr lang="en-US" sz="1800" baseline="0" dirty="0"/>
                        <a:t> </a:t>
                      </a:r>
                      <a:r>
                        <a:rPr lang="en-US" sz="1800" baseline="0" dirty="0" err="1"/>
                        <a:t>một</a:t>
                      </a:r>
                      <a:r>
                        <a:rPr lang="en-US" sz="1800" baseline="0" dirty="0"/>
                        <a:t> </a:t>
                      </a:r>
                      <a:r>
                        <a:rPr lang="en-US" sz="1800" baseline="0" dirty="0" err="1"/>
                        <a:t>công</a:t>
                      </a:r>
                      <a:r>
                        <a:rPr lang="en-US" sz="1800" baseline="0" dirty="0"/>
                        <a:t> </a:t>
                      </a:r>
                      <a:r>
                        <a:rPr lang="en-US" sz="1800" baseline="0" dirty="0" err="1"/>
                        <a:t>trình</a:t>
                      </a:r>
                      <a:r>
                        <a:rPr lang="en-US" sz="1800" baseline="0" dirty="0"/>
                        <a:t> </a:t>
                      </a:r>
                      <a:r>
                        <a:rPr lang="en-US" sz="1800" baseline="0" dirty="0" err="1"/>
                        <a:t>thì</a:t>
                      </a:r>
                      <a:r>
                        <a:rPr lang="en-US" sz="1800" baseline="0" dirty="0"/>
                        <a:t> </a:t>
                      </a:r>
                      <a:r>
                        <a:rPr lang="en-US" sz="1800" baseline="0" dirty="0" err="1"/>
                        <a:t>chất</a:t>
                      </a:r>
                      <a:r>
                        <a:rPr lang="en-US" sz="1800" baseline="0" dirty="0"/>
                        <a:t> </a:t>
                      </a:r>
                      <a:r>
                        <a:rPr lang="en-US" sz="1800" baseline="0" dirty="0" err="1"/>
                        <a:t>lượng</a:t>
                      </a:r>
                      <a:r>
                        <a:rPr lang="en-US" sz="1800" baseline="0" dirty="0"/>
                        <a:t> </a:t>
                      </a:r>
                      <a:r>
                        <a:rPr lang="en-US" sz="1800" baseline="0" dirty="0" err="1"/>
                        <a:t>gỗ</a:t>
                      </a:r>
                      <a:r>
                        <a:rPr lang="en-US" sz="1800" baseline="0" dirty="0"/>
                        <a:t> </a:t>
                      </a:r>
                      <a:r>
                        <a:rPr lang="en-US" sz="1800" baseline="0" dirty="0" err="1"/>
                        <a:t>sẽ</a:t>
                      </a:r>
                      <a:r>
                        <a:rPr lang="en-US" sz="1800" baseline="0" dirty="0"/>
                        <a:t> </a:t>
                      </a:r>
                      <a:r>
                        <a:rPr lang="en-US" sz="1800" baseline="0" dirty="0" err="1"/>
                        <a:t>tốt</a:t>
                      </a:r>
                      <a:r>
                        <a:rPr lang="en-US" sz="1800" baseline="0" dirty="0"/>
                        <a:t>, </a:t>
                      </a:r>
                      <a:r>
                        <a:rPr lang="en-US" sz="1800" baseline="0" dirty="0" err="1"/>
                        <a:t>màu</a:t>
                      </a:r>
                      <a:r>
                        <a:rPr lang="en-US" sz="1800" baseline="0" dirty="0"/>
                        <a:t> </a:t>
                      </a:r>
                      <a:r>
                        <a:rPr lang="en-US" sz="1800" baseline="0" dirty="0" err="1"/>
                        <a:t>sẽ</a:t>
                      </a:r>
                      <a:r>
                        <a:rPr lang="en-US" sz="1800" baseline="0" dirty="0"/>
                        <a:t> </a:t>
                      </a:r>
                      <a:r>
                        <a:rPr lang="en-US" sz="1800" baseline="0" dirty="0" err="1"/>
                        <a:t>đồng</a:t>
                      </a:r>
                      <a:r>
                        <a:rPr lang="en-US" sz="1800" baseline="0" dirty="0"/>
                        <a:t> </a:t>
                      </a:r>
                      <a:r>
                        <a:rPr lang="en-US" sz="1800" baseline="0" dirty="0" err="1"/>
                        <a:t>đều</a:t>
                      </a:r>
                      <a:r>
                        <a:rPr lang="en-US" sz="1800" baseline="0" dirty="0"/>
                        <a:t> </a:t>
                      </a:r>
                      <a:r>
                        <a:rPr lang="en-US" sz="1800" baseline="0" dirty="0" err="1"/>
                        <a:t>nên</a:t>
                      </a:r>
                      <a:r>
                        <a:rPr lang="en-US" sz="1800" baseline="0" dirty="0"/>
                        <a:t> </a:t>
                      </a:r>
                      <a:r>
                        <a:rPr lang="en-US" sz="1800" baseline="0" dirty="0" err="1"/>
                        <a:t>giá</a:t>
                      </a:r>
                      <a:r>
                        <a:rPr lang="en-US" sz="1800" baseline="0" dirty="0"/>
                        <a:t> </a:t>
                      </a:r>
                      <a:r>
                        <a:rPr lang="en-US" sz="1800" baseline="0" dirty="0" err="1"/>
                        <a:t>thành</a:t>
                      </a:r>
                      <a:r>
                        <a:rPr lang="en-US" sz="1800" baseline="0" dirty="0"/>
                        <a:t> </a:t>
                      </a:r>
                      <a:r>
                        <a:rPr lang="en-US" sz="1800" baseline="0" dirty="0" err="1"/>
                        <a:t>sẽ</a:t>
                      </a:r>
                      <a:r>
                        <a:rPr lang="en-US" sz="1800" baseline="0" dirty="0"/>
                        <a:t> </a:t>
                      </a:r>
                      <a:r>
                        <a:rPr lang="en-US" sz="1800" baseline="0" dirty="0" err="1"/>
                        <a:t>cao</a:t>
                      </a:r>
                      <a:r>
                        <a:rPr lang="en-US" sz="1800" baseline="0" dirty="0"/>
                        <a:t>.</a:t>
                      </a:r>
                    </a:p>
                    <a:p>
                      <a:endParaRPr lang="en-US" sz="1500" dirty="0"/>
                    </a:p>
                  </a:txBody>
                  <a:tcPr marL="74295" marR="74295" marT="37148" marB="37148"/>
                </a:tc>
                <a:extLst>
                  <a:ext uri="{0D108BD9-81ED-4DB2-BD59-A6C34878D82A}">
                    <a16:rowId xmlns:a16="http://schemas.microsoft.com/office/drawing/2014/main" val="3357390243"/>
                  </a:ext>
                </a:extLst>
              </a:tr>
            </a:tbl>
          </a:graphicData>
        </a:graphic>
      </p:graphicFrame>
      <p:sp>
        <p:nvSpPr>
          <p:cNvPr id="51" name="Content Placeholder 1"/>
          <p:cNvSpPr txBox="1">
            <a:spLocks/>
          </p:cNvSpPr>
          <p:nvPr/>
        </p:nvSpPr>
        <p:spPr>
          <a:xfrm>
            <a:off x="5317400" y="3655973"/>
            <a:ext cx="3737747" cy="1413924"/>
          </a:xfrm>
          <a:prstGeom prst="rect">
            <a:avLst/>
          </a:prstGeom>
        </p:spPr>
        <p:txBody>
          <a:bodyPr vert="horz" lIns="74295" tIns="37148" rIns="74295" bIns="3714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25" dirty="0"/>
          </a:p>
        </p:txBody>
      </p:sp>
      <p:sp>
        <p:nvSpPr>
          <p:cNvPr id="52" name="Rectangle 51"/>
          <p:cNvSpPr>
            <a:spLocks noChangeArrowheads="1"/>
          </p:cNvSpPr>
          <p:nvPr/>
        </p:nvSpPr>
        <p:spPr bwMode="auto">
          <a:xfrm>
            <a:off x="344490" y="3797571"/>
            <a:ext cx="3988566" cy="35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pPr lvl="0" eaLnBrk="0" fontAlgn="base" hangingPunct="0">
              <a:spcBef>
                <a:spcPct val="0"/>
              </a:spcBef>
              <a:spcAft>
                <a:spcPct val="0"/>
              </a:spcAft>
            </a:pPr>
            <a:r>
              <a:rPr lang="en-US" altLang="en-US" dirty="0">
                <a:latin typeface="Arial" panose="020B0604020202020204" pitchFamily="34" charset="0"/>
              </a:rPr>
              <a:t>2. Sao </a:t>
            </a:r>
            <a:r>
              <a:rPr lang="en-US" altLang="en-US" dirty="0" err="1">
                <a:latin typeface="Arial" panose="020B0604020202020204" pitchFamily="34" charset="0"/>
              </a:rPr>
              <a:t>đắt</a:t>
            </a:r>
            <a:r>
              <a:rPr lang="en-US" altLang="en-US" dirty="0">
                <a:latin typeface="Arial" panose="020B0604020202020204" pitchFamily="34" charset="0"/>
              </a:rPr>
              <a:t> </a:t>
            </a:r>
            <a:r>
              <a:rPr lang="en-US" altLang="en-US" dirty="0" err="1">
                <a:latin typeface="Arial" panose="020B0604020202020204" pitchFamily="34" charset="0"/>
              </a:rPr>
              <a:t>thế</a:t>
            </a:r>
            <a:r>
              <a:rPr lang="en-US" altLang="en-US" dirty="0">
                <a:latin typeface="Arial" panose="020B0604020202020204" pitchFamily="34" charset="0"/>
              </a:rPr>
              <a:t>?</a:t>
            </a:r>
          </a:p>
        </p:txBody>
      </p:sp>
      <p:sp>
        <p:nvSpPr>
          <p:cNvPr id="55" name="Rectangle 41"/>
          <p:cNvSpPr>
            <a:spLocks noChangeArrowheads="1"/>
          </p:cNvSpPr>
          <p:nvPr/>
        </p:nvSpPr>
        <p:spPr bwMode="auto">
          <a:xfrm>
            <a:off x="331108" y="2057115"/>
            <a:ext cx="4088089" cy="62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pPr lvl="0" eaLnBrk="0" fontAlgn="base" hangingPunct="0">
              <a:spcBef>
                <a:spcPct val="0"/>
              </a:spcBef>
              <a:spcAft>
                <a:spcPct val="0"/>
              </a:spcAft>
            </a:pPr>
            <a:r>
              <a:rPr lang="en-US" altLang="en-US" dirty="0">
                <a:latin typeface="Arial" panose="020B0604020202020204" pitchFamily="34" charset="0"/>
              </a:rPr>
              <a:t>1. </a:t>
            </a:r>
            <a:r>
              <a:rPr lang="en-US" altLang="en-US" dirty="0" err="1">
                <a:latin typeface="Arial" panose="020B0604020202020204" pitchFamily="34" charset="0"/>
              </a:rPr>
              <a:t>Sản</a:t>
            </a:r>
            <a:r>
              <a:rPr lang="en-US" altLang="en-US" dirty="0">
                <a:latin typeface="Arial" panose="020B0604020202020204" pitchFamily="34" charset="0"/>
              </a:rPr>
              <a:t> </a:t>
            </a:r>
            <a:r>
              <a:rPr lang="en-US" altLang="en-US" dirty="0" err="1">
                <a:latin typeface="Arial" panose="020B0604020202020204" pitchFamily="34" charset="0"/>
              </a:rPr>
              <a:t>phẩm</a:t>
            </a:r>
            <a:r>
              <a:rPr lang="en-US" altLang="en-US" dirty="0">
                <a:latin typeface="Arial" panose="020B0604020202020204" pitchFamily="34" charset="0"/>
              </a:rPr>
              <a:t> </a:t>
            </a:r>
            <a:r>
              <a:rPr lang="en-US" altLang="en-US" dirty="0" err="1">
                <a:latin typeface="Arial" panose="020B0604020202020204" pitchFamily="34" charset="0"/>
              </a:rPr>
              <a:t>gỗ</a:t>
            </a:r>
            <a:r>
              <a:rPr lang="en-US" altLang="en-US" dirty="0">
                <a:latin typeface="Arial" panose="020B0604020202020204" pitchFamily="34" charset="0"/>
              </a:rPr>
              <a:t> </a:t>
            </a:r>
            <a:r>
              <a:rPr lang="en-US" altLang="en-US" dirty="0" err="1">
                <a:latin typeface="Arial" panose="020B0604020202020204" pitchFamily="34" charset="0"/>
              </a:rPr>
              <a:t>tự</a:t>
            </a:r>
            <a:r>
              <a:rPr lang="en-US" altLang="en-US" dirty="0">
                <a:latin typeface="Arial" panose="020B0604020202020204" pitchFamily="34" charset="0"/>
              </a:rPr>
              <a:t> </a:t>
            </a:r>
            <a:r>
              <a:rPr lang="en-US" altLang="en-US" dirty="0" err="1">
                <a:latin typeface="Arial" panose="020B0604020202020204" pitchFamily="34" charset="0"/>
              </a:rPr>
              <a:t>nhiên</a:t>
            </a:r>
            <a:r>
              <a:rPr lang="en-US" altLang="en-US" dirty="0">
                <a:latin typeface="Arial" panose="020B0604020202020204" pitchFamily="34" charset="0"/>
              </a:rPr>
              <a:t> </a:t>
            </a:r>
            <a:r>
              <a:rPr lang="en-US" altLang="en-US" dirty="0" err="1">
                <a:latin typeface="Arial" panose="020B0604020202020204" pitchFamily="34" charset="0"/>
              </a:rPr>
              <a:t>có</a:t>
            </a:r>
            <a:r>
              <a:rPr lang="en-US" altLang="en-US" dirty="0">
                <a:latin typeface="Arial" panose="020B0604020202020204" pitchFamily="34" charset="0"/>
              </a:rPr>
              <a:t> </a:t>
            </a:r>
            <a:r>
              <a:rPr lang="en-US" altLang="en-US" dirty="0" err="1">
                <a:latin typeface="Arial" panose="020B0604020202020204" pitchFamily="34" charset="0"/>
              </a:rPr>
              <a:t>bị</a:t>
            </a:r>
            <a:r>
              <a:rPr lang="en-US" altLang="en-US" dirty="0">
                <a:latin typeface="Arial" panose="020B0604020202020204" pitchFamily="34" charset="0"/>
              </a:rPr>
              <a:t> co </a:t>
            </a:r>
            <a:r>
              <a:rPr lang="en-US" altLang="en-US" dirty="0" err="1">
                <a:latin typeface="Arial" panose="020B0604020202020204" pitchFamily="34" charset="0"/>
              </a:rPr>
              <a:t>ngót</a:t>
            </a:r>
            <a:r>
              <a:rPr lang="en-US" altLang="en-US" dirty="0">
                <a:latin typeface="Arial" panose="020B0604020202020204" pitchFamily="34" charset="0"/>
              </a:rPr>
              <a:t>, </a:t>
            </a:r>
            <a:r>
              <a:rPr lang="en-US" altLang="en-US" dirty="0" err="1">
                <a:latin typeface="Arial" panose="020B0604020202020204" pitchFamily="34" charset="0"/>
              </a:rPr>
              <a:t>cong</a:t>
            </a:r>
            <a:r>
              <a:rPr lang="en-US" altLang="en-US" dirty="0">
                <a:latin typeface="Arial" panose="020B0604020202020204" pitchFamily="34" charset="0"/>
              </a:rPr>
              <a:t> </a:t>
            </a:r>
            <a:r>
              <a:rPr lang="en-US" altLang="en-US" dirty="0" err="1">
                <a:latin typeface="Arial" panose="020B0604020202020204" pitchFamily="34" charset="0"/>
              </a:rPr>
              <a:t>vênh</a:t>
            </a:r>
            <a:r>
              <a:rPr lang="en-US" altLang="en-US" dirty="0">
                <a:latin typeface="Arial" panose="020B0604020202020204" pitchFamily="34" charset="0"/>
              </a:rPr>
              <a:t> </a:t>
            </a:r>
            <a:r>
              <a:rPr lang="en-US" altLang="en-US" dirty="0" err="1">
                <a:latin typeface="Arial" panose="020B0604020202020204" pitchFamily="34" charset="0"/>
              </a:rPr>
              <a:t>không</a:t>
            </a:r>
            <a:r>
              <a:rPr lang="en-US" altLang="en-US" dirty="0">
                <a:latin typeface="Arial" panose="020B0604020202020204" pitchFamily="34" charset="0"/>
              </a:rPr>
              <a:t>?</a:t>
            </a:r>
          </a:p>
        </p:txBody>
      </p:sp>
      <p:pic>
        <p:nvPicPr>
          <p:cNvPr id="47" name="Picture 46"/>
          <p:cNvPicPr>
            <a:picLocks noChangeAspect="1"/>
          </p:cNvPicPr>
          <p:nvPr/>
        </p:nvPicPr>
        <p:blipFill rotWithShape="1">
          <a:blip r:embed="rId3"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5" name="Slide Number Placeholder 4"/>
          <p:cNvSpPr>
            <a:spLocks noGrp="1"/>
          </p:cNvSpPr>
          <p:nvPr>
            <p:ph type="sldNum" sz="quarter" idx="12"/>
          </p:nvPr>
        </p:nvSpPr>
        <p:spPr/>
        <p:txBody>
          <a:bodyPr/>
          <a:lstStyle/>
          <a:p>
            <a:fld id="{F7B67BBE-8C48-453E-B926-966D5694EE8E}" type="slidenum">
              <a:rPr lang="en-US" smtClean="0"/>
              <a:t>4</a:t>
            </a:fld>
            <a:endParaRPr lang="en-US"/>
          </a:p>
        </p:txBody>
      </p:sp>
    </p:spTree>
    <p:extLst>
      <p:ext uri="{BB962C8B-B14F-4D97-AF65-F5344CB8AC3E}">
        <p14:creationId xmlns:p14="http://schemas.microsoft.com/office/powerpoint/2010/main" val="259584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51">
                                            <p:txEl>
                                              <p:pRg st="0" end="0"/>
                                            </p:txEl>
                                          </p:spTgt>
                                        </p:tgtEl>
                                        <p:attrNameLst>
                                          <p:attrName>style.visibility</p:attrName>
                                        </p:attrNameLst>
                                      </p:cBhvr>
                                      <p:to>
                                        <p:strVal val="visible"/>
                                      </p:to>
                                    </p:set>
                                    <p:animEffect transition="in" filter="fade">
                                      <p:cBhvr>
                                        <p:cTn id="13"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299245" y="1231814"/>
            <a:ext cx="9332399"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233908" y="601737"/>
            <a:ext cx="4367717" cy="658042"/>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solidFill>
                  <a:srgbClr val="E21838"/>
                </a:solidFill>
              </a:rPr>
              <a:t>*Câu hỏi thường gặp </a:t>
            </a:r>
            <a:r>
              <a:rPr lang="en-US" b="1" dirty="0" err="1">
                <a:solidFill>
                  <a:srgbClr val="E21838"/>
                </a:solidFill>
              </a:rPr>
              <a:t>về</a:t>
            </a:r>
            <a:r>
              <a:rPr lang="vi-VN" b="1" dirty="0">
                <a:solidFill>
                  <a:srgbClr val="E21838"/>
                </a:solidFill>
              </a:rPr>
              <a:t> đồ gỗ tự nhiên là:</a:t>
            </a:r>
            <a:endParaRPr lang="en-US" altLang="en-US" b="1" dirty="0">
              <a:solidFill>
                <a:srgbClr val="E21838"/>
              </a:solidFill>
            </a:endParaRPr>
          </a:p>
        </p:txBody>
      </p:sp>
      <p:sp>
        <p:nvSpPr>
          <p:cNvPr id="2" name="Content Placeholder 1"/>
          <p:cNvSpPr>
            <a:spLocks noGrp="1"/>
          </p:cNvSpPr>
          <p:nvPr>
            <p:ph idx="1"/>
          </p:nvPr>
        </p:nvSpPr>
        <p:spPr>
          <a:xfrm>
            <a:off x="5317400" y="2118225"/>
            <a:ext cx="3737747" cy="3075498"/>
          </a:xfrm>
        </p:spPr>
        <p:txBody>
          <a:bodyPr>
            <a:normAutofit/>
          </a:bodyPr>
          <a:lstStyle/>
          <a:p>
            <a:pPr marL="0" indent="0">
              <a:buNone/>
            </a:pPr>
            <a:r>
              <a:rPr lang="en-US" sz="1625" dirty="0"/>
              <a:t>3. </a:t>
            </a:r>
            <a:r>
              <a:rPr lang="vi-VN" sz="1625" dirty="0"/>
              <a:t>Trước khi ký hợp đồng khách được đến thăm nhưng công trình đã thi công xong vài năm và công trình đang thi công để xem về chất lượng, thăm văn phòng kho bãi nhà xưởng.</a:t>
            </a:r>
            <a:endParaRPr lang="en-US" sz="1625" dirty="0"/>
          </a:p>
          <a:p>
            <a:pPr marL="0" indent="0">
              <a:buNone/>
            </a:pPr>
            <a:endParaRPr lang="en-US" sz="1625" dirty="0"/>
          </a:p>
          <a:p>
            <a:pPr marL="0" indent="0">
              <a:buNone/>
            </a:pPr>
            <a:r>
              <a:rPr lang="en-US" sz="1625" dirty="0"/>
              <a:t>4. </a:t>
            </a:r>
            <a:r>
              <a:rPr lang="vi-VN" sz="1625" dirty="0"/>
              <a:t>Nội dung hợp đồng được nghi đầy đủ thông số chi tiết kỹ thuật, là cơ sở để sau nhiệm thu và đặc biệt trong quá trình sản xuất khách có thể theo dõi kiểm tra trực tiếp hoặc qua camera từng công đoạn. </a:t>
            </a:r>
            <a:endParaRPr lang="en-US" sz="1625" dirty="0"/>
          </a:p>
        </p:txBody>
      </p:sp>
      <p:sp>
        <p:nvSpPr>
          <p:cNvPr id="26" name="Rectangle 25"/>
          <p:cNvSpPr>
            <a:spLocks noChangeArrowheads="1"/>
          </p:cNvSpPr>
          <p:nvPr/>
        </p:nvSpPr>
        <p:spPr bwMode="auto">
          <a:xfrm>
            <a:off x="249040" y="3541431"/>
            <a:ext cx="3988566" cy="825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pPr lvl="0" eaLnBrk="0" fontAlgn="base" hangingPunct="0">
              <a:spcBef>
                <a:spcPct val="0"/>
              </a:spcBef>
              <a:spcAft>
                <a:spcPct val="0"/>
              </a:spcAft>
            </a:pPr>
            <a:r>
              <a:rPr lang="en-US" altLang="en-US" sz="1625" dirty="0">
                <a:latin typeface="Arial" panose="020B0604020202020204" pitchFamily="34" charset="0"/>
              </a:rPr>
              <a:t>4. </a:t>
            </a:r>
            <a:r>
              <a:rPr lang="en-US" altLang="en-US" sz="1625" dirty="0" err="1">
                <a:latin typeface="Arial" panose="020B0604020202020204" pitchFamily="34" charset="0"/>
              </a:rPr>
              <a:t>Làm</a:t>
            </a:r>
            <a:r>
              <a:rPr lang="en-US" altLang="en-US" sz="1625" dirty="0">
                <a:latin typeface="Arial" panose="020B0604020202020204" pitchFamily="34" charset="0"/>
              </a:rPr>
              <a:t> </a:t>
            </a:r>
            <a:r>
              <a:rPr lang="en-US" altLang="en-US" sz="1625" dirty="0" err="1">
                <a:latin typeface="Arial" panose="020B0604020202020204" pitchFamily="34" charset="0"/>
              </a:rPr>
              <a:t>thế</a:t>
            </a:r>
            <a:r>
              <a:rPr lang="en-US" altLang="en-US" sz="1625" dirty="0">
                <a:latin typeface="Arial" panose="020B0604020202020204" pitchFamily="34" charset="0"/>
              </a:rPr>
              <a:t> </a:t>
            </a:r>
            <a:r>
              <a:rPr lang="en-US" altLang="en-US" sz="1625" dirty="0" err="1">
                <a:latin typeface="Arial" panose="020B0604020202020204" pitchFamily="34" charset="0"/>
              </a:rPr>
              <a:t>nào</a:t>
            </a:r>
            <a:r>
              <a:rPr lang="en-US" altLang="en-US" sz="1625" dirty="0">
                <a:latin typeface="Arial" panose="020B0604020202020204" pitchFamily="34" charset="0"/>
              </a:rPr>
              <a:t> </a:t>
            </a:r>
            <a:r>
              <a:rPr lang="en-US" altLang="en-US" sz="1625" dirty="0" err="1">
                <a:latin typeface="Arial" panose="020B0604020202020204" pitchFamily="34" charset="0"/>
              </a:rPr>
              <a:t>để</a:t>
            </a:r>
            <a:r>
              <a:rPr lang="en-US" altLang="en-US" sz="1625" dirty="0">
                <a:latin typeface="Arial" panose="020B0604020202020204" pitchFamily="34" charset="0"/>
              </a:rPr>
              <a:t> </a:t>
            </a:r>
            <a:r>
              <a:rPr lang="en-US" altLang="en-US" sz="1625" dirty="0" err="1">
                <a:latin typeface="Arial" panose="020B0604020202020204" pitchFamily="34" charset="0"/>
              </a:rPr>
              <a:t>kiểm</a:t>
            </a:r>
            <a:r>
              <a:rPr lang="en-US" altLang="en-US" sz="1625" dirty="0">
                <a:latin typeface="Arial" panose="020B0604020202020204" pitchFamily="34" charset="0"/>
              </a:rPr>
              <a:t> </a:t>
            </a:r>
            <a:r>
              <a:rPr lang="en-US" altLang="en-US" sz="1625" dirty="0" err="1">
                <a:latin typeface="Arial" panose="020B0604020202020204" pitchFamily="34" charset="0"/>
              </a:rPr>
              <a:t>tra</a:t>
            </a:r>
            <a:r>
              <a:rPr lang="en-US" altLang="en-US" sz="1625" dirty="0">
                <a:latin typeface="Arial" panose="020B0604020202020204" pitchFamily="34" charset="0"/>
              </a:rPr>
              <a:t> </a:t>
            </a:r>
            <a:r>
              <a:rPr lang="en-US" altLang="en-US" sz="1625" dirty="0" err="1">
                <a:latin typeface="Arial" panose="020B0604020202020204" pitchFamily="34" charset="0"/>
              </a:rPr>
              <a:t>được</a:t>
            </a:r>
            <a:r>
              <a:rPr lang="en-US" altLang="en-US" sz="1625" dirty="0">
                <a:latin typeface="Arial" panose="020B0604020202020204" pitchFamily="34" charset="0"/>
              </a:rPr>
              <a:t> </a:t>
            </a:r>
            <a:r>
              <a:rPr lang="en-US" altLang="en-US" sz="1625" dirty="0" err="1">
                <a:latin typeface="Arial" panose="020B0604020202020204" pitchFamily="34" charset="0"/>
              </a:rPr>
              <a:t>chất</a:t>
            </a:r>
            <a:r>
              <a:rPr lang="en-US" altLang="en-US" sz="1625" dirty="0">
                <a:latin typeface="Arial" panose="020B0604020202020204" pitchFamily="34" charset="0"/>
              </a:rPr>
              <a:t> </a:t>
            </a:r>
            <a:r>
              <a:rPr lang="en-US" altLang="en-US" sz="1625" dirty="0" err="1">
                <a:latin typeface="Arial" panose="020B0604020202020204" pitchFamily="34" charset="0"/>
              </a:rPr>
              <a:t>lượng</a:t>
            </a:r>
            <a:r>
              <a:rPr lang="en-US" altLang="en-US" sz="1625" dirty="0">
                <a:latin typeface="Arial" panose="020B0604020202020204" pitchFamily="34" charset="0"/>
              </a:rPr>
              <a:t> </a:t>
            </a:r>
            <a:r>
              <a:rPr lang="en-US" altLang="en-US" sz="1625" dirty="0" err="1">
                <a:latin typeface="Arial" panose="020B0604020202020204" pitchFamily="34" charset="0"/>
              </a:rPr>
              <a:t>và</a:t>
            </a:r>
            <a:r>
              <a:rPr lang="en-US" altLang="en-US" sz="1625" dirty="0">
                <a:latin typeface="Arial" panose="020B0604020202020204" pitchFamily="34" charset="0"/>
              </a:rPr>
              <a:t> </a:t>
            </a:r>
            <a:r>
              <a:rPr lang="en-US" altLang="en-US" sz="1625" dirty="0" err="1">
                <a:latin typeface="Arial" panose="020B0604020202020204" pitchFamily="34" charset="0"/>
              </a:rPr>
              <a:t>tiêu</a:t>
            </a:r>
            <a:r>
              <a:rPr lang="en-US" altLang="en-US" sz="1625" dirty="0">
                <a:latin typeface="Arial" panose="020B0604020202020204" pitchFamily="34" charset="0"/>
              </a:rPr>
              <a:t> </a:t>
            </a:r>
            <a:r>
              <a:rPr lang="en-US" altLang="en-US" sz="1625" dirty="0" err="1">
                <a:latin typeface="Arial" panose="020B0604020202020204" pitchFamily="34" charset="0"/>
              </a:rPr>
              <a:t>trí</a:t>
            </a:r>
            <a:r>
              <a:rPr lang="en-US" altLang="en-US" sz="1625" dirty="0">
                <a:latin typeface="Arial" panose="020B0604020202020204" pitchFamily="34" charset="0"/>
              </a:rPr>
              <a:t> </a:t>
            </a:r>
            <a:r>
              <a:rPr lang="en-US" altLang="en-US" sz="1625" dirty="0" err="1">
                <a:latin typeface="Arial" panose="020B0604020202020204" pitchFamily="34" charset="0"/>
              </a:rPr>
              <a:t>đánh</a:t>
            </a:r>
            <a:r>
              <a:rPr lang="en-US" altLang="en-US" sz="1625" dirty="0">
                <a:latin typeface="Arial" panose="020B0604020202020204" pitchFamily="34" charset="0"/>
              </a:rPr>
              <a:t> </a:t>
            </a:r>
            <a:r>
              <a:rPr lang="en-US" altLang="en-US" sz="1625" dirty="0" err="1">
                <a:latin typeface="Arial" panose="020B0604020202020204" pitchFamily="34" charset="0"/>
              </a:rPr>
              <a:t>giá</a:t>
            </a:r>
            <a:r>
              <a:rPr lang="en-US" altLang="en-US" sz="1625" dirty="0">
                <a:latin typeface="Arial" panose="020B0604020202020204" pitchFamily="34" charset="0"/>
              </a:rPr>
              <a:t> </a:t>
            </a:r>
            <a:r>
              <a:rPr lang="en-US" altLang="en-US" sz="1625" dirty="0" err="1">
                <a:latin typeface="Arial" panose="020B0604020202020204" pitchFamily="34" charset="0"/>
              </a:rPr>
              <a:t>đúng</a:t>
            </a:r>
            <a:r>
              <a:rPr lang="en-US" altLang="en-US" sz="1625" dirty="0">
                <a:latin typeface="Arial" panose="020B0604020202020204" pitchFamily="34" charset="0"/>
              </a:rPr>
              <a:t> </a:t>
            </a:r>
            <a:r>
              <a:rPr lang="en-US" altLang="en-US" sz="1625" dirty="0" err="1">
                <a:latin typeface="Arial" panose="020B0604020202020204" pitchFamily="34" charset="0"/>
              </a:rPr>
              <a:t>chất</a:t>
            </a:r>
            <a:r>
              <a:rPr lang="en-US" altLang="en-US" sz="1625" dirty="0">
                <a:latin typeface="Arial" panose="020B0604020202020204" pitchFamily="34" charset="0"/>
              </a:rPr>
              <a:t> </a:t>
            </a:r>
            <a:r>
              <a:rPr lang="en-US" altLang="en-US" sz="1625" dirty="0" err="1">
                <a:latin typeface="Arial" panose="020B0604020202020204" pitchFamily="34" charset="0"/>
              </a:rPr>
              <a:t>lượng</a:t>
            </a:r>
            <a:r>
              <a:rPr lang="en-US" altLang="en-US" sz="1625" dirty="0">
                <a:latin typeface="Arial" panose="020B0604020202020204" pitchFamily="34" charset="0"/>
              </a:rPr>
              <a:t>?</a:t>
            </a:r>
          </a:p>
        </p:txBody>
      </p:sp>
      <p:sp>
        <p:nvSpPr>
          <p:cNvPr id="27" name="Rectangle 26"/>
          <p:cNvSpPr>
            <a:spLocks noChangeArrowheads="1"/>
          </p:cNvSpPr>
          <p:nvPr/>
        </p:nvSpPr>
        <p:spPr bwMode="auto">
          <a:xfrm>
            <a:off x="109259" y="3329975"/>
            <a:ext cx="101623" cy="3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0288" tIns="43841" rIns="50288" bIns="58025" numCol="1" anchor="ctr" anchorCtr="0" compatLnSpc="1">
            <a:prstTxWarp prst="textNoShape">
              <a:avLst/>
            </a:prstTxWarp>
            <a:spAutoFit/>
          </a:bodyPr>
          <a:lstStyle/>
          <a:p>
            <a:endParaRPr lang="en-US" sz="1462"/>
          </a:p>
        </p:txBody>
      </p:sp>
      <p:sp>
        <p:nvSpPr>
          <p:cNvPr id="28" name="Rectangle 29"/>
          <p:cNvSpPr>
            <a:spLocks noChangeArrowheads="1"/>
          </p:cNvSpPr>
          <p:nvPr/>
        </p:nvSpPr>
        <p:spPr bwMode="auto">
          <a:xfrm>
            <a:off x="109259" y="3526513"/>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29" name="Rectangle 30"/>
          <p:cNvSpPr>
            <a:spLocks noChangeArrowheads="1"/>
          </p:cNvSpPr>
          <p:nvPr/>
        </p:nvSpPr>
        <p:spPr bwMode="auto">
          <a:xfrm>
            <a:off x="109259" y="3526513"/>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30" name="Rectangle 31"/>
          <p:cNvSpPr>
            <a:spLocks noChangeArrowheads="1"/>
          </p:cNvSpPr>
          <p:nvPr/>
        </p:nvSpPr>
        <p:spPr bwMode="auto">
          <a:xfrm>
            <a:off x="109259" y="3526513"/>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31" name="Rectangle 32"/>
          <p:cNvSpPr>
            <a:spLocks noChangeArrowheads="1"/>
          </p:cNvSpPr>
          <p:nvPr/>
        </p:nvSpPr>
        <p:spPr bwMode="auto">
          <a:xfrm>
            <a:off x="109259" y="3973710"/>
            <a:ext cx="65" cy="44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742946" eaLnBrk="0" fontAlgn="base" hangingPunct="0">
              <a:spcBef>
                <a:spcPct val="0"/>
              </a:spcBef>
              <a:spcAft>
                <a:spcPct val="0"/>
              </a:spcAft>
            </a:pPr>
            <a:br>
              <a:rPr lang="en-US" altLang="en-US" sz="1462">
                <a:latin typeface="Arial" panose="020B0604020202020204" pitchFamily="34" charset="0"/>
              </a:rPr>
            </a:br>
            <a:endParaRPr lang="en-US" altLang="en-US" sz="1462">
              <a:latin typeface="Arial" panose="020B0604020202020204" pitchFamily="34" charset="0"/>
            </a:endParaRPr>
          </a:p>
        </p:txBody>
      </p:sp>
      <p:sp>
        <p:nvSpPr>
          <p:cNvPr id="32" name="AutoShape 28" descr="blob:file:///0066c6ea-8d1b-4477-97f6-1a013f050d43"/>
          <p:cNvSpPr>
            <a:spLocks noChangeAspect="1" noChangeArrowheads="1"/>
          </p:cNvSpPr>
          <p:nvPr/>
        </p:nvSpPr>
        <p:spPr bwMode="auto">
          <a:xfrm>
            <a:off x="160851" y="3270761"/>
            <a:ext cx="247650" cy="247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sz="1462"/>
          </a:p>
        </p:txBody>
      </p:sp>
      <p:sp>
        <p:nvSpPr>
          <p:cNvPr id="34" name="Rectangle 34"/>
          <p:cNvSpPr>
            <a:spLocks noChangeArrowheads="1"/>
          </p:cNvSpPr>
          <p:nvPr/>
        </p:nvSpPr>
        <p:spPr bwMode="auto">
          <a:xfrm>
            <a:off x="1" y="479010"/>
            <a:ext cx="101623" cy="3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0288" tIns="43841" rIns="50288" bIns="58025" numCol="1" anchor="ctr" anchorCtr="0" compatLnSpc="1">
            <a:prstTxWarp prst="textNoShape">
              <a:avLst/>
            </a:prstTxWarp>
            <a:spAutoFit/>
          </a:bodyPr>
          <a:lstStyle/>
          <a:p>
            <a:endParaRPr lang="en-US" sz="1462"/>
          </a:p>
        </p:txBody>
      </p:sp>
      <p:sp>
        <p:nvSpPr>
          <p:cNvPr id="35" name="Rectangle 37"/>
          <p:cNvSpPr>
            <a:spLocks noChangeArrowheads="1"/>
          </p:cNvSpPr>
          <p:nvPr/>
        </p:nvSpPr>
        <p:spPr bwMode="auto">
          <a:xfrm>
            <a:off x="1" y="675548"/>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36" name="Rectangle 38"/>
          <p:cNvSpPr>
            <a:spLocks noChangeArrowheads="1"/>
          </p:cNvSpPr>
          <p:nvPr/>
        </p:nvSpPr>
        <p:spPr bwMode="auto">
          <a:xfrm>
            <a:off x="1" y="675548"/>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37" name="Rectangle 39"/>
          <p:cNvSpPr>
            <a:spLocks noChangeArrowheads="1"/>
          </p:cNvSpPr>
          <p:nvPr/>
        </p:nvSpPr>
        <p:spPr bwMode="auto">
          <a:xfrm>
            <a:off x="1" y="675548"/>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38" name="Rectangle 40"/>
          <p:cNvSpPr>
            <a:spLocks noChangeArrowheads="1"/>
          </p:cNvSpPr>
          <p:nvPr/>
        </p:nvSpPr>
        <p:spPr bwMode="auto">
          <a:xfrm>
            <a:off x="1" y="563049"/>
            <a:ext cx="65" cy="44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742946" eaLnBrk="0" fontAlgn="base" hangingPunct="0">
              <a:spcBef>
                <a:spcPct val="0"/>
              </a:spcBef>
              <a:spcAft>
                <a:spcPct val="0"/>
              </a:spcAft>
            </a:pPr>
            <a:br>
              <a:rPr lang="en-US" altLang="en-US" sz="1462">
                <a:latin typeface="Arial" panose="020B0604020202020204" pitchFamily="34" charset="0"/>
              </a:rPr>
            </a:br>
            <a:endParaRPr lang="en-US" altLang="en-US" sz="1462">
              <a:latin typeface="Arial" panose="020B0604020202020204" pitchFamily="34" charset="0"/>
            </a:endParaRPr>
          </a:p>
        </p:txBody>
      </p:sp>
      <p:sp>
        <p:nvSpPr>
          <p:cNvPr id="39" name="AutoShape 36" descr="blob:file:///0066c6ea-8d1b-4477-97f6-1a013f050d43"/>
          <p:cNvSpPr>
            <a:spLocks noChangeAspect="1" noChangeArrowheads="1"/>
          </p:cNvSpPr>
          <p:nvPr/>
        </p:nvSpPr>
        <p:spPr bwMode="auto">
          <a:xfrm>
            <a:off x="51594" y="419795"/>
            <a:ext cx="247650" cy="247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sz="1462"/>
          </a:p>
        </p:txBody>
      </p:sp>
      <p:sp>
        <p:nvSpPr>
          <p:cNvPr id="40" name="Rectangle 41"/>
          <p:cNvSpPr>
            <a:spLocks noChangeArrowheads="1"/>
          </p:cNvSpPr>
          <p:nvPr/>
        </p:nvSpPr>
        <p:spPr bwMode="auto">
          <a:xfrm>
            <a:off x="344490" y="2129795"/>
            <a:ext cx="4088089" cy="575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pPr defTabSz="742946" eaLnBrk="0" fontAlgn="base" hangingPunct="0">
              <a:spcBef>
                <a:spcPct val="0"/>
              </a:spcBef>
              <a:spcAft>
                <a:spcPct val="0"/>
              </a:spcAft>
            </a:pPr>
            <a:r>
              <a:rPr lang="en-US" altLang="en-US" sz="1625" dirty="0">
                <a:latin typeface="Arial" panose="020B0604020202020204" pitchFamily="34" charset="0"/>
              </a:rPr>
              <a:t>3. </a:t>
            </a:r>
            <a:r>
              <a:rPr lang="en-US" altLang="en-US" sz="1625" dirty="0" err="1">
                <a:latin typeface="Arial" panose="020B0604020202020204" pitchFamily="34" charset="0"/>
              </a:rPr>
              <a:t>Làm</a:t>
            </a:r>
            <a:r>
              <a:rPr lang="en-US" altLang="en-US" sz="1625" dirty="0">
                <a:latin typeface="Arial" panose="020B0604020202020204" pitchFamily="34" charset="0"/>
              </a:rPr>
              <a:t> </a:t>
            </a:r>
            <a:r>
              <a:rPr lang="en-US" altLang="en-US" sz="1625" dirty="0" err="1">
                <a:latin typeface="Arial" panose="020B0604020202020204" pitchFamily="34" charset="0"/>
              </a:rPr>
              <a:t>để</a:t>
            </a:r>
            <a:r>
              <a:rPr lang="en-US" altLang="en-US" sz="1625" dirty="0">
                <a:latin typeface="Arial" panose="020B0604020202020204" pitchFamily="34" charset="0"/>
              </a:rPr>
              <a:t> </a:t>
            </a:r>
            <a:r>
              <a:rPr lang="en-US" altLang="en-US" sz="1625" dirty="0" err="1">
                <a:latin typeface="Arial" panose="020B0604020202020204" pitchFamily="34" charset="0"/>
              </a:rPr>
              <a:t>tôi</a:t>
            </a:r>
            <a:r>
              <a:rPr lang="en-US" altLang="en-US" sz="1625" dirty="0">
                <a:latin typeface="Arial" panose="020B0604020202020204" pitchFamily="34" charset="0"/>
              </a:rPr>
              <a:t> </a:t>
            </a:r>
            <a:r>
              <a:rPr lang="en-US" altLang="en-US" sz="1625" dirty="0" err="1">
                <a:latin typeface="Arial" panose="020B0604020202020204" pitchFamily="34" charset="0"/>
              </a:rPr>
              <a:t>yên</a:t>
            </a:r>
            <a:r>
              <a:rPr lang="en-US" altLang="en-US" sz="1625" dirty="0">
                <a:latin typeface="Arial" panose="020B0604020202020204" pitchFamily="34" charset="0"/>
              </a:rPr>
              <a:t> </a:t>
            </a:r>
            <a:r>
              <a:rPr lang="en-US" altLang="en-US" sz="1625" dirty="0" err="1">
                <a:latin typeface="Arial" panose="020B0604020202020204" pitchFamily="34" charset="0"/>
              </a:rPr>
              <a:t>tâm</a:t>
            </a:r>
            <a:r>
              <a:rPr lang="en-US" altLang="en-US" sz="1625" dirty="0">
                <a:latin typeface="Arial" panose="020B0604020202020204" pitchFamily="34" charset="0"/>
              </a:rPr>
              <a:t> </a:t>
            </a:r>
            <a:r>
              <a:rPr lang="en-US" altLang="en-US" sz="1625" dirty="0" err="1">
                <a:latin typeface="Arial" panose="020B0604020202020204" pitchFamily="34" charset="0"/>
              </a:rPr>
              <a:t>đặt</a:t>
            </a:r>
            <a:r>
              <a:rPr lang="en-US" altLang="en-US" sz="1625" dirty="0">
                <a:latin typeface="Arial" panose="020B0604020202020204" pitchFamily="34" charset="0"/>
              </a:rPr>
              <a:t> </a:t>
            </a:r>
            <a:r>
              <a:rPr lang="en-US" altLang="en-US" sz="1625" dirty="0" err="1">
                <a:latin typeface="Arial" panose="020B0604020202020204" pitchFamily="34" charset="0"/>
              </a:rPr>
              <a:t>hàng</a:t>
            </a:r>
            <a:r>
              <a:rPr lang="en-US" altLang="en-US" sz="1625" dirty="0">
                <a:latin typeface="Arial" panose="020B0604020202020204" pitchFamily="34" charset="0"/>
              </a:rPr>
              <a:t> </a:t>
            </a:r>
            <a:r>
              <a:rPr lang="en-US" altLang="en-US" sz="1625" dirty="0" err="1">
                <a:latin typeface="Arial" panose="020B0604020202020204" pitchFamily="34" charset="0"/>
              </a:rPr>
              <a:t>và</a:t>
            </a:r>
            <a:r>
              <a:rPr lang="en-US" altLang="en-US" sz="1625" dirty="0">
                <a:latin typeface="Arial" panose="020B0604020202020204" pitchFamily="34" charset="0"/>
              </a:rPr>
              <a:t> </a:t>
            </a:r>
            <a:r>
              <a:rPr lang="en-US" altLang="en-US" sz="1625" dirty="0" err="1">
                <a:latin typeface="Arial" panose="020B0604020202020204" pitchFamily="34" charset="0"/>
              </a:rPr>
              <a:t>nhận</a:t>
            </a:r>
            <a:r>
              <a:rPr lang="en-US" altLang="en-US" sz="1625" dirty="0">
                <a:latin typeface="Arial" panose="020B0604020202020204" pitchFamily="34" charset="0"/>
              </a:rPr>
              <a:t> </a:t>
            </a:r>
            <a:r>
              <a:rPr lang="en-US" altLang="en-US" sz="1625" dirty="0" err="1">
                <a:latin typeface="Arial" panose="020B0604020202020204" pitchFamily="34" charset="0"/>
              </a:rPr>
              <a:t>đúng</a:t>
            </a:r>
            <a:r>
              <a:rPr lang="en-US" altLang="en-US" sz="1625" dirty="0">
                <a:latin typeface="Arial" panose="020B0604020202020204" pitchFamily="34" charset="0"/>
              </a:rPr>
              <a:t> </a:t>
            </a:r>
            <a:r>
              <a:rPr lang="en-US" altLang="en-US" sz="1625" dirty="0" err="1">
                <a:latin typeface="Arial" panose="020B0604020202020204" pitchFamily="34" charset="0"/>
              </a:rPr>
              <a:t>chất</a:t>
            </a:r>
            <a:r>
              <a:rPr lang="en-US" altLang="en-US" sz="1625" dirty="0">
                <a:latin typeface="Arial" panose="020B0604020202020204" pitchFamily="34" charset="0"/>
              </a:rPr>
              <a:t> </a:t>
            </a:r>
            <a:r>
              <a:rPr lang="en-US" altLang="en-US" sz="1625" dirty="0" err="1">
                <a:latin typeface="Arial" panose="020B0604020202020204" pitchFamily="34" charset="0"/>
              </a:rPr>
              <a:t>lượng</a:t>
            </a:r>
            <a:r>
              <a:rPr lang="en-US" altLang="en-US" sz="1625" dirty="0">
                <a:latin typeface="Arial" panose="020B0604020202020204" pitchFamily="34" charset="0"/>
              </a:rPr>
              <a:t>?</a:t>
            </a:r>
          </a:p>
        </p:txBody>
      </p:sp>
      <p:sp>
        <p:nvSpPr>
          <p:cNvPr id="41" name="Rectangle 42"/>
          <p:cNvSpPr>
            <a:spLocks noChangeArrowheads="1"/>
          </p:cNvSpPr>
          <p:nvPr/>
        </p:nvSpPr>
        <p:spPr bwMode="auto">
          <a:xfrm>
            <a:off x="123826" y="602835"/>
            <a:ext cx="101623" cy="3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0288" tIns="43841" rIns="50288" bIns="58025" numCol="1" anchor="ctr" anchorCtr="0" compatLnSpc="1">
            <a:prstTxWarp prst="textNoShape">
              <a:avLst/>
            </a:prstTxWarp>
            <a:spAutoFit/>
          </a:bodyPr>
          <a:lstStyle/>
          <a:p>
            <a:endParaRPr lang="en-US" sz="1462"/>
          </a:p>
        </p:txBody>
      </p:sp>
      <p:sp>
        <p:nvSpPr>
          <p:cNvPr id="42" name="Rectangle 45"/>
          <p:cNvSpPr>
            <a:spLocks noChangeArrowheads="1"/>
          </p:cNvSpPr>
          <p:nvPr/>
        </p:nvSpPr>
        <p:spPr bwMode="auto">
          <a:xfrm>
            <a:off x="123826" y="799373"/>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43" name="Rectangle 46"/>
          <p:cNvSpPr>
            <a:spLocks noChangeArrowheads="1"/>
          </p:cNvSpPr>
          <p:nvPr/>
        </p:nvSpPr>
        <p:spPr bwMode="auto">
          <a:xfrm>
            <a:off x="123826" y="799373"/>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44" name="Rectangle 47"/>
          <p:cNvSpPr>
            <a:spLocks noChangeArrowheads="1"/>
          </p:cNvSpPr>
          <p:nvPr/>
        </p:nvSpPr>
        <p:spPr bwMode="auto">
          <a:xfrm>
            <a:off x="123826" y="799373"/>
            <a:ext cx="65" cy="22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sz="1462"/>
          </a:p>
        </p:txBody>
      </p:sp>
      <p:sp>
        <p:nvSpPr>
          <p:cNvPr id="45" name="Rectangle 48"/>
          <p:cNvSpPr>
            <a:spLocks noChangeArrowheads="1"/>
          </p:cNvSpPr>
          <p:nvPr/>
        </p:nvSpPr>
        <p:spPr bwMode="auto">
          <a:xfrm>
            <a:off x="123826" y="686874"/>
            <a:ext cx="65" cy="44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742946" eaLnBrk="0" fontAlgn="base" hangingPunct="0">
              <a:spcBef>
                <a:spcPct val="0"/>
              </a:spcBef>
              <a:spcAft>
                <a:spcPct val="0"/>
              </a:spcAft>
            </a:pPr>
            <a:br>
              <a:rPr lang="en-US" altLang="en-US" sz="1462">
                <a:latin typeface="Arial" panose="020B0604020202020204" pitchFamily="34" charset="0"/>
              </a:rPr>
            </a:br>
            <a:endParaRPr lang="en-US" altLang="en-US" sz="1462">
              <a:latin typeface="Arial" panose="020B0604020202020204" pitchFamily="34" charset="0"/>
            </a:endParaRPr>
          </a:p>
        </p:txBody>
      </p:sp>
      <p:sp>
        <p:nvSpPr>
          <p:cNvPr id="46" name="AutoShape 44" descr="blob:file:///0066c6ea-8d1b-4477-97f6-1a013f050d43"/>
          <p:cNvSpPr>
            <a:spLocks noChangeAspect="1" noChangeArrowheads="1"/>
          </p:cNvSpPr>
          <p:nvPr/>
        </p:nvSpPr>
        <p:spPr bwMode="auto">
          <a:xfrm>
            <a:off x="175419" y="543620"/>
            <a:ext cx="247650" cy="247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sz="1462"/>
          </a:p>
        </p:txBody>
      </p:sp>
      <p:sp>
        <p:nvSpPr>
          <p:cNvPr id="48" name="Rectangle 47"/>
          <p:cNvSpPr/>
          <p:nvPr/>
        </p:nvSpPr>
        <p:spPr>
          <a:xfrm>
            <a:off x="6622614" y="1227261"/>
            <a:ext cx="1737615" cy="461665"/>
          </a:xfrm>
          <a:prstGeom prst="rect">
            <a:avLst/>
          </a:prstGeom>
        </p:spPr>
        <p:txBody>
          <a:bodyPr wrap="square">
            <a:spAutoFit/>
          </a:bodyPr>
          <a:lstStyle/>
          <a:p>
            <a:r>
              <a:rPr lang="en-US" altLang="en-US" sz="2400" b="1" u="sng" dirty="0" err="1">
                <a:solidFill>
                  <a:srgbClr val="E21838"/>
                </a:solidFill>
              </a:rPr>
              <a:t>Giải</a:t>
            </a:r>
            <a:r>
              <a:rPr lang="en-US" altLang="en-US" sz="2400" b="1" u="sng" dirty="0">
                <a:solidFill>
                  <a:srgbClr val="E21838"/>
                </a:solidFill>
              </a:rPr>
              <a:t> </a:t>
            </a:r>
            <a:r>
              <a:rPr lang="en-US" altLang="en-US" sz="2400" b="1" u="sng" dirty="0" err="1">
                <a:solidFill>
                  <a:srgbClr val="E21838"/>
                </a:solidFill>
              </a:rPr>
              <a:t>đáp</a:t>
            </a:r>
            <a:endParaRPr lang="en-US" altLang="en-US" sz="2400" b="1" u="sng" dirty="0">
              <a:solidFill>
                <a:srgbClr val="E21838"/>
              </a:solidFill>
            </a:endParaRPr>
          </a:p>
        </p:txBody>
      </p:sp>
      <p:graphicFrame>
        <p:nvGraphicFramePr>
          <p:cNvPr id="49" name="Table 48"/>
          <p:cNvGraphicFramePr>
            <a:graphicFrameLocks noGrp="1"/>
          </p:cNvGraphicFramePr>
          <p:nvPr>
            <p:extLst>
              <p:ext uri="{D42A27DB-BD31-4B8C-83A1-F6EECF244321}">
                <p14:modId xmlns:p14="http://schemas.microsoft.com/office/powerpoint/2010/main" val="172328789"/>
              </p:ext>
            </p:extLst>
          </p:nvPr>
        </p:nvGraphicFramePr>
        <p:xfrm>
          <a:off x="189229" y="2032289"/>
          <a:ext cx="9176768" cy="3375735"/>
        </p:xfrm>
        <a:graphic>
          <a:graphicData uri="http://schemas.openxmlformats.org/drawingml/2006/table">
            <a:tbl>
              <a:tblPr>
                <a:tableStyleId>{073A0DAA-6AF3-43AB-8588-CEC1D06C72B9}</a:tableStyleId>
              </a:tblPr>
              <a:tblGrid>
                <a:gridCol w="4588384">
                  <a:extLst>
                    <a:ext uri="{9D8B030D-6E8A-4147-A177-3AD203B41FA5}">
                      <a16:colId xmlns:a16="http://schemas.microsoft.com/office/drawing/2014/main" val="3004097062"/>
                    </a:ext>
                  </a:extLst>
                </a:gridCol>
                <a:gridCol w="4588384">
                  <a:extLst>
                    <a:ext uri="{9D8B030D-6E8A-4147-A177-3AD203B41FA5}">
                      <a16:colId xmlns:a16="http://schemas.microsoft.com/office/drawing/2014/main" val="2567721974"/>
                    </a:ext>
                  </a:extLst>
                </a:gridCol>
              </a:tblGrid>
              <a:tr h="1513982">
                <a:tc>
                  <a:txBody>
                    <a:bodyPr/>
                    <a:lstStyle/>
                    <a:p>
                      <a:endParaRPr lang="en-US" sz="1600" dirty="0"/>
                    </a:p>
                  </a:txBody>
                  <a:tcPr marL="74295" marR="74295" marT="37148" marB="37148"/>
                </a:tc>
                <a:tc>
                  <a:txBody>
                    <a:bodyPr/>
                    <a:lstStyle/>
                    <a:p>
                      <a:endParaRPr lang="en-US" sz="1600" dirty="0"/>
                    </a:p>
                  </a:txBody>
                  <a:tcPr marL="74295" marR="74295" marT="37148" marB="37148"/>
                </a:tc>
                <a:extLst>
                  <a:ext uri="{0D108BD9-81ED-4DB2-BD59-A6C34878D82A}">
                    <a16:rowId xmlns:a16="http://schemas.microsoft.com/office/drawing/2014/main" val="2957781298"/>
                  </a:ext>
                </a:extLst>
              </a:tr>
              <a:tr h="1861753">
                <a:tc>
                  <a:txBody>
                    <a:bodyPr/>
                    <a:lstStyle/>
                    <a:p>
                      <a:endParaRPr lang="en-US" sz="1600" dirty="0"/>
                    </a:p>
                  </a:txBody>
                  <a:tcPr marL="74295" marR="74295" marT="37148" marB="37148"/>
                </a:tc>
                <a:tc>
                  <a:txBody>
                    <a:bodyPr/>
                    <a:lstStyle/>
                    <a:p>
                      <a:endParaRPr lang="en-US" sz="1600" dirty="0"/>
                    </a:p>
                  </a:txBody>
                  <a:tcPr marL="74295" marR="74295" marT="37148" marB="37148"/>
                </a:tc>
                <a:extLst>
                  <a:ext uri="{0D108BD9-81ED-4DB2-BD59-A6C34878D82A}">
                    <a16:rowId xmlns:a16="http://schemas.microsoft.com/office/drawing/2014/main" val="3357390243"/>
                  </a:ext>
                </a:extLst>
              </a:tr>
            </a:tbl>
          </a:graphicData>
        </a:graphic>
      </p:graphicFrame>
      <p:sp>
        <p:nvSpPr>
          <p:cNvPr id="51" name="Content Placeholder 1"/>
          <p:cNvSpPr txBox="1">
            <a:spLocks/>
          </p:cNvSpPr>
          <p:nvPr/>
        </p:nvSpPr>
        <p:spPr>
          <a:xfrm>
            <a:off x="4937761" y="2127508"/>
            <a:ext cx="4145763" cy="3075498"/>
          </a:xfrm>
          <a:prstGeom prst="rect">
            <a:avLst/>
          </a:prstGeom>
        </p:spPr>
        <p:txBody>
          <a:bodyPr vert="horz" lIns="74295" tIns="37148" rIns="74295" bIns="3714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 </a:t>
            </a:r>
            <a:r>
              <a:rPr lang="vi-VN" sz="1600" dirty="0"/>
              <a:t>Trước khi ký hợp đồng khách được đến thăm nh</a:t>
            </a:r>
            <a:r>
              <a:rPr lang="en-US" sz="1600" dirty="0" err="1"/>
              <a:t>ững</a:t>
            </a:r>
            <a:r>
              <a:rPr lang="vi-VN" sz="1600" dirty="0"/>
              <a:t> công trình đã thi công xong vài năm và công trình đang thi công để xem về chất lượng, thăm văn phòng kho bãi nhà xưởng.</a:t>
            </a:r>
            <a:endParaRPr lang="en-US" sz="1600" dirty="0"/>
          </a:p>
          <a:p>
            <a:pPr marL="0" indent="0">
              <a:buNone/>
            </a:pPr>
            <a:endParaRPr lang="en-US" sz="1600" dirty="0"/>
          </a:p>
          <a:p>
            <a:pPr marL="0" indent="0">
              <a:buNone/>
            </a:pPr>
            <a:r>
              <a:rPr lang="en-US" sz="1600" dirty="0"/>
              <a:t> </a:t>
            </a:r>
            <a:r>
              <a:rPr lang="vi-VN" sz="1600" dirty="0"/>
              <a:t>Nội dung hợp đồng được nghi đầy đủ thông số chi tiết kỹ thuật, là cơ sở để sau nhiệm thu và đặc biệt trong quá trình sản xuất khách có thể theo dõi kiểm tra trực tiếp hoặc qua camera từng công đoạn. </a:t>
            </a:r>
            <a:endParaRPr lang="en-US" sz="1600" dirty="0"/>
          </a:p>
        </p:txBody>
      </p:sp>
      <p:sp>
        <p:nvSpPr>
          <p:cNvPr id="52" name="Rectangle 51"/>
          <p:cNvSpPr>
            <a:spLocks noChangeArrowheads="1"/>
          </p:cNvSpPr>
          <p:nvPr/>
        </p:nvSpPr>
        <p:spPr bwMode="auto">
          <a:xfrm>
            <a:off x="390278" y="3578695"/>
            <a:ext cx="3988566" cy="99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pPr lvl="0" eaLnBrk="0" fontAlgn="base" hangingPunct="0">
              <a:spcBef>
                <a:spcPct val="0"/>
              </a:spcBef>
              <a:spcAft>
                <a:spcPct val="0"/>
              </a:spcAft>
            </a:pPr>
            <a:r>
              <a:rPr lang="en-US" altLang="en-US" sz="2000" dirty="0">
                <a:latin typeface="Arial" panose="020B0604020202020204" pitchFamily="34" charset="0"/>
              </a:rPr>
              <a:t>4. </a:t>
            </a:r>
            <a:r>
              <a:rPr lang="en-US" altLang="en-US" sz="2000" dirty="0" err="1">
                <a:latin typeface="Arial" panose="020B0604020202020204" pitchFamily="34" charset="0"/>
              </a:rPr>
              <a:t>Làm</a:t>
            </a:r>
            <a:r>
              <a:rPr lang="en-US" altLang="en-US" sz="2000" dirty="0">
                <a:latin typeface="Arial" panose="020B0604020202020204" pitchFamily="34" charset="0"/>
              </a:rPr>
              <a:t> </a:t>
            </a:r>
            <a:r>
              <a:rPr lang="en-US" altLang="en-US" sz="2000" dirty="0" err="1">
                <a:latin typeface="Arial" panose="020B0604020202020204" pitchFamily="34" charset="0"/>
              </a:rPr>
              <a:t>thế</a:t>
            </a:r>
            <a:r>
              <a:rPr lang="en-US" altLang="en-US" sz="2000" dirty="0">
                <a:latin typeface="Arial" panose="020B0604020202020204" pitchFamily="34" charset="0"/>
              </a:rPr>
              <a:t> </a:t>
            </a:r>
            <a:r>
              <a:rPr lang="en-US" altLang="en-US" sz="2000" dirty="0" err="1">
                <a:latin typeface="Arial" panose="020B0604020202020204" pitchFamily="34" charset="0"/>
              </a:rPr>
              <a:t>nào</a:t>
            </a:r>
            <a:r>
              <a:rPr lang="en-US" altLang="en-US" sz="2000" dirty="0">
                <a:latin typeface="Arial" panose="020B0604020202020204" pitchFamily="34" charset="0"/>
              </a:rPr>
              <a:t> </a:t>
            </a:r>
            <a:r>
              <a:rPr lang="en-US" altLang="en-US" sz="2000" dirty="0" err="1">
                <a:latin typeface="Arial" panose="020B0604020202020204" pitchFamily="34" charset="0"/>
              </a:rPr>
              <a:t>để</a:t>
            </a:r>
            <a:r>
              <a:rPr lang="en-US" altLang="en-US" sz="2000" dirty="0">
                <a:latin typeface="Arial" panose="020B0604020202020204" pitchFamily="34" charset="0"/>
              </a:rPr>
              <a:t> </a:t>
            </a:r>
            <a:r>
              <a:rPr lang="en-US" altLang="en-US" sz="2000" dirty="0" err="1">
                <a:latin typeface="Arial" panose="020B0604020202020204" pitchFamily="34" charset="0"/>
              </a:rPr>
              <a:t>kiểm</a:t>
            </a:r>
            <a:r>
              <a:rPr lang="en-US" altLang="en-US" sz="2000" dirty="0">
                <a:latin typeface="Arial" panose="020B0604020202020204" pitchFamily="34" charset="0"/>
              </a:rPr>
              <a:t> </a:t>
            </a:r>
            <a:r>
              <a:rPr lang="en-US" altLang="en-US" sz="2000" dirty="0" err="1">
                <a:latin typeface="Arial" panose="020B0604020202020204" pitchFamily="34" charset="0"/>
              </a:rPr>
              <a:t>tra</a:t>
            </a:r>
            <a:r>
              <a:rPr lang="en-US" altLang="en-US" sz="2000" dirty="0">
                <a:latin typeface="Arial" panose="020B0604020202020204" pitchFamily="34" charset="0"/>
              </a:rPr>
              <a:t> </a:t>
            </a:r>
            <a:r>
              <a:rPr lang="en-US" altLang="en-US" sz="2000" dirty="0" err="1">
                <a:latin typeface="Arial" panose="020B0604020202020204" pitchFamily="34" charset="0"/>
              </a:rPr>
              <a:t>được</a:t>
            </a:r>
            <a:r>
              <a:rPr lang="en-US" altLang="en-US" sz="2000" dirty="0">
                <a:latin typeface="Arial" panose="020B0604020202020204" pitchFamily="34" charset="0"/>
              </a:rPr>
              <a:t> </a:t>
            </a:r>
            <a:r>
              <a:rPr lang="en-US" altLang="en-US" sz="2000" dirty="0" err="1">
                <a:latin typeface="Arial" panose="020B0604020202020204" pitchFamily="34" charset="0"/>
              </a:rPr>
              <a:t>chất</a:t>
            </a:r>
            <a:r>
              <a:rPr lang="en-US" altLang="en-US" sz="2000" dirty="0">
                <a:latin typeface="Arial" panose="020B0604020202020204" pitchFamily="34" charset="0"/>
              </a:rPr>
              <a:t> </a:t>
            </a:r>
            <a:r>
              <a:rPr lang="en-US" altLang="en-US" sz="2000" dirty="0" err="1">
                <a:latin typeface="Arial" panose="020B0604020202020204" pitchFamily="34" charset="0"/>
              </a:rPr>
              <a:t>lượng</a:t>
            </a:r>
            <a:r>
              <a:rPr lang="en-US" altLang="en-US" sz="2000" dirty="0">
                <a:latin typeface="Arial" panose="020B0604020202020204" pitchFamily="34" charset="0"/>
              </a:rPr>
              <a:t> </a:t>
            </a:r>
            <a:r>
              <a:rPr lang="en-US" altLang="en-US" sz="2000" dirty="0" err="1">
                <a:latin typeface="Arial" panose="020B0604020202020204" pitchFamily="34" charset="0"/>
              </a:rPr>
              <a:t>và</a:t>
            </a:r>
            <a:r>
              <a:rPr lang="en-US" altLang="en-US" sz="2000" dirty="0">
                <a:latin typeface="Arial" panose="020B0604020202020204" pitchFamily="34" charset="0"/>
              </a:rPr>
              <a:t> </a:t>
            </a:r>
            <a:r>
              <a:rPr lang="en-US" altLang="en-US" sz="2000" dirty="0" err="1">
                <a:latin typeface="Arial" panose="020B0604020202020204" pitchFamily="34" charset="0"/>
              </a:rPr>
              <a:t>tiêu</a:t>
            </a:r>
            <a:r>
              <a:rPr lang="en-US" altLang="en-US" sz="2000" dirty="0">
                <a:latin typeface="Arial" panose="020B0604020202020204" pitchFamily="34" charset="0"/>
              </a:rPr>
              <a:t> </a:t>
            </a:r>
            <a:r>
              <a:rPr lang="en-US" altLang="en-US" sz="2000" dirty="0" err="1">
                <a:latin typeface="Arial" panose="020B0604020202020204" pitchFamily="34" charset="0"/>
              </a:rPr>
              <a:t>trí</a:t>
            </a:r>
            <a:r>
              <a:rPr lang="en-US" altLang="en-US" sz="2000" dirty="0">
                <a:latin typeface="Arial" panose="020B0604020202020204" pitchFamily="34" charset="0"/>
              </a:rPr>
              <a:t> </a:t>
            </a:r>
            <a:r>
              <a:rPr lang="en-US" altLang="en-US" sz="2000" dirty="0" err="1">
                <a:latin typeface="Arial" panose="020B0604020202020204" pitchFamily="34" charset="0"/>
              </a:rPr>
              <a:t>đánh</a:t>
            </a:r>
            <a:r>
              <a:rPr lang="en-US" altLang="en-US" sz="2000" dirty="0">
                <a:latin typeface="Arial" panose="020B0604020202020204" pitchFamily="34" charset="0"/>
              </a:rPr>
              <a:t> </a:t>
            </a:r>
            <a:r>
              <a:rPr lang="en-US" altLang="en-US" sz="2000" dirty="0" err="1">
                <a:latin typeface="Arial" panose="020B0604020202020204" pitchFamily="34" charset="0"/>
              </a:rPr>
              <a:t>giá</a:t>
            </a:r>
            <a:r>
              <a:rPr lang="en-US" altLang="en-US" sz="2000" dirty="0">
                <a:latin typeface="Arial" panose="020B0604020202020204" pitchFamily="34" charset="0"/>
              </a:rPr>
              <a:t> </a:t>
            </a:r>
            <a:r>
              <a:rPr lang="en-US" altLang="en-US" sz="2000" dirty="0" err="1">
                <a:latin typeface="Arial" panose="020B0604020202020204" pitchFamily="34" charset="0"/>
              </a:rPr>
              <a:t>đúng</a:t>
            </a:r>
            <a:r>
              <a:rPr lang="en-US" altLang="en-US" sz="2000" dirty="0">
                <a:latin typeface="Arial" panose="020B0604020202020204" pitchFamily="34" charset="0"/>
              </a:rPr>
              <a:t> </a:t>
            </a:r>
            <a:r>
              <a:rPr lang="en-US" altLang="en-US" sz="2000" dirty="0" err="1">
                <a:latin typeface="Arial" panose="020B0604020202020204" pitchFamily="34" charset="0"/>
              </a:rPr>
              <a:t>chất</a:t>
            </a:r>
            <a:r>
              <a:rPr lang="en-US" altLang="en-US" sz="2000" dirty="0">
                <a:latin typeface="Arial" panose="020B0604020202020204" pitchFamily="34" charset="0"/>
              </a:rPr>
              <a:t> </a:t>
            </a:r>
            <a:r>
              <a:rPr lang="en-US" altLang="en-US" sz="2000" dirty="0" err="1">
                <a:latin typeface="Arial" panose="020B0604020202020204" pitchFamily="34" charset="0"/>
              </a:rPr>
              <a:t>lượng</a:t>
            </a:r>
            <a:r>
              <a:rPr lang="en-US" altLang="en-US" sz="2000" dirty="0">
                <a:latin typeface="Arial" panose="020B0604020202020204" pitchFamily="34" charset="0"/>
              </a:rPr>
              <a:t>?</a:t>
            </a:r>
          </a:p>
        </p:txBody>
      </p:sp>
      <p:sp>
        <p:nvSpPr>
          <p:cNvPr id="53" name="Rectangle 41"/>
          <p:cNvSpPr>
            <a:spLocks noChangeArrowheads="1"/>
          </p:cNvSpPr>
          <p:nvPr/>
        </p:nvSpPr>
        <p:spPr bwMode="auto">
          <a:xfrm>
            <a:off x="389734" y="2173936"/>
            <a:ext cx="4088089" cy="6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pPr defTabSz="742946" eaLnBrk="0" fontAlgn="base" hangingPunct="0">
              <a:spcBef>
                <a:spcPct val="0"/>
              </a:spcBef>
              <a:spcAft>
                <a:spcPct val="0"/>
              </a:spcAft>
            </a:pPr>
            <a:r>
              <a:rPr lang="en-US" altLang="en-US" sz="2000" dirty="0">
                <a:latin typeface="Arial" panose="020B0604020202020204" pitchFamily="34" charset="0"/>
              </a:rPr>
              <a:t>3. </a:t>
            </a:r>
            <a:r>
              <a:rPr lang="en-US" altLang="en-US" sz="2000" dirty="0" err="1">
                <a:latin typeface="Arial" panose="020B0604020202020204" pitchFamily="34" charset="0"/>
              </a:rPr>
              <a:t>Làm</a:t>
            </a:r>
            <a:r>
              <a:rPr lang="en-US" altLang="en-US" sz="2000" dirty="0">
                <a:latin typeface="Arial" panose="020B0604020202020204" pitchFamily="34" charset="0"/>
              </a:rPr>
              <a:t> </a:t>
            </a:r>
            <a:r>
              <a:rPr lang="en-US" altLang="en-US" sz="2000" dirty="0" err="1">
                <a:latin typeface="Arial" panose="020B0604020202020204" pitchFamily="34" charset="0"/>
              </a:rPr>
              <a:t>để</a:t>
            </a:r>
            <a:r>
              <a:rPr lang="en-US" altLang="en-US" sz="2000" dirty="0">
                <a:latin typeface="Arial" panose="020B0604020202020204" pitchFamily="34" charset="0"/>
              </a:rPr>
              <a:t> </a:t>
            </a:r>
            <a:r>
              <a:rPr lang="en-US" altLang="en-US" sz="2000" dirty="0" err="1">
                <a:latin typeface="Arial" panose="020B0604020202020204" pitchFamily="34" charset="0"/>
              </a:rPr>
              <a:t>tôi</a:t>
            </a:r>
            <a:r>
              <a:rPr lang="en-US" altLang="en-US" sz="2000" dirty="0">
                <a:latin typeface="Arial" panose="020B0604020202020204" pitchFamily="34" charset="0"/>
              </a:rPr>
              <a:t> </a:t>
            </a:r>
            <a:r>
              <a:rPr lang="en-US" altLang="en-US" sz="2000" dirty="0" err="1">
                <a:latin typeface="Arial" panose="020B0604020202020204" pitchFamily="34" charset="0"/>
              </a:rPr>
              <a:t>yên</a:t>
            </a:r>
            <a:r>
              <a:rPr lang="en-US" altLang="en-US" sz="2000" dirty="0">
                <a:latin typeface="Arial" panose="020B0604020202020204" pitchFamily="34" charset="0"/>
              </a:rPr>
              <a:t> </a:t>
            </a:r>
            <a:r>
              <a:rPr lang="en-US" altLang="en-US" sz="2000" dirty="0" err="1">
                <a:latin typeface="Arial" panose="020B0604020202020204" pitchFamily="34" charset="0"/>
              </a:rPr>
              <a:t>tâm</a:t>
            </a:r>
            <a:r>
              <a:rPr lang="en-US" altLang="en-US" sz="2000" dirty="0">
                <a:latin typeface="Arial" panose="020B0604020202020204" pitchFamily="34" charset="0"/>
              </a:rPr>
              <a:t> </a:t>
            </a:r>
            <a:r>
              <a:rPr lang="en-US" altLang="en-US" sz="2000" dirty="0" err="1">
                <a:latin typeface="Arial" panose="020B0604020202020204" pitchFamily="34" charset="0"/>
              </a:rPr>
              <a:t>đặt</a:t>
            </a:r>
            <a:r>
              <a:rPr lang="en-US" altLang="en-US" sz="2000" dirty="0">
                <a:latin typeface="Arial" panose="020B0604020202020204" pitchFamily="34" charset="0"/>
              </a:rPr>
              <a:t> </a:t>
            </a:r>
            <a:r>
              <a:rPr lang="en-US" altLang="en-US" sz="2000" dirty="0" err="1">
                <a:latin typeface="Arial" panose="020B0604020202020204" pitchFamily="34" charset="0"/>
              </a:rPr>
              <a:t>hàng</a:t>
            </a:r>
            <a:r>
              <a:rPr lang="en-US" altLang="en-US" sz="2000" dirty="0">
                <a:latin typeface="Arial" panose="020B0604020202020204" pitchFamily="34" charset="0"/>
              </a:rPr>
              <a:t> </a:t>
            </a:r>
            <a:r>
              <a:rPr lang="en-US" altLang="en-US" sz="2000" dirty="0" err="1">
                <a:latin typeface="Arial" panose="020B0604020202020204" pitchFamily="34" charset="0"/>
              </a:rPr>
              <a:t>và</a:t>
            </a:r>
            <a:r>
              <a:rPr lang="en-US" altLang="en-US" sz="2000" dirty="0">
                <a:latin typeface="Arial" panose="020B0604020202020204" pitchFamily="34" charset="0"/>
              </a:rPr>
              <a:t> </a:t>
            </a:r>
            <a:r>
              <a:rPr lang="en-US" altLang="en-US" sz="2000" dirty="0" err="1">
                <a:latin typeface="Arial" panose="020B0604020202020204" pitchFamily="34" charset="0"/>
              </a:rPr>
              <a:t>nhận</a:t>
            </a:r>
            <a:r>
              <a:rPr lang="en-US" altLang="en-US" sz="2000" dirty="0">
                <a:latin typeface="Arial" panose="020B0604020202020204" pitchFamily="34" charset="0"/>
              </a:rPr>
              <a:t> </a:t>
            </a:r>
            <a:r>
              <a:rPr lang="en-US" altLang="en-US" sz="2000" dirty="0" err="1">
                <a:latin typeface="Arial" panose="020B0604020202020204" pitchFamily="34" charset="0"/>
              </a:rPr>
              <a:t>đúng</a:t>
            </a:r>
            <a:r>
              <a:rPr lang="en-US" altLang="en-US" sz="2000" dirty="0">
                <a:latin typeface="Arial" panose="020B0604020202020204" pitchFamily="34" charset="0"/>
              </a:rPr>
              <a:t> </a:t>
            </a:r>
            <a:r>
              <a:rPr lang="en-US" altLang="en-US" sz="2000" dirty="0" err="1">
                <a:latin typeface="Arial" panose="020B0604020202020204" pitchFamily="34" charset="0"/>
              </a:rPr>
              <a:t>chất</a:t>
            </a:r>
            <a:r>
              <a:rPr lang="en-US" altLang="en-US" sz="2000" dirty="0">
                <a:latin typeface="Arial" panose="020B0604020202020204" pitchFamily="34" charset="0"/>
              </a:rPr>
              <a:t> </a:t>
            </a:r>
            <a:r>
              <a:rPr lang="en-US" altLang="en-US" sz="2000" dirty="0" err="1">
                <a:latin typeface="Arial" panose="020B0604020202020204" pitchFamily="34" charset="0"/>
              </a:rPr>
              <a:t>lượng</a:t>
            </a:r>
            <a:r>
              <a:rPr lang="en-US" altLang="en-US" sz="2000" dirty="0">
                <a:latin typeface="Arial" panose="020B0604020202020204" pitchFamily="34" charset="0"/>
              </a:rPr>
              <a:t>?</a:t>
            </a: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3" name="Slide Number Placeholder 2"/>
          <p:cNvSpPr>
            <a:spLocks noGrp="1"/>
          </p:cNvSpPr>
          <p:nvPr>
            <p:ph type="sldNum" sz="quarter" idx="12"/>
          </p:nvPr>
        </p:nvSpPr>
        <p:spPr/>
        <p:txBody>
          <a:bodyPr/>
          <a:lstStyle/>
          <a:p>
            <a:fld id="{F7B67BBE-8C48-453E-B926-966D5694EE8E}" type="slidenum">
              <a:rPr lang="en-US" smtClean="0"/>
              <a:t>5</a:t>
            </a:fld>
            <a:endParaRPr lang="en-US"/>
          </a:p>
        </p:txBody>
      </p:sp>
    </p:spTree>
    <p:extLst>
      <p:ext uri="{BB962C8B-B14F-4D97-AF65-F5344CB8AC3E}">
        <p14:creationId xmlns:p14="http://schemas.microsoft.com/office/powerpoint/2010/main" val="23950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xEl>
                                              <p:pRg st="0" end="0"/>
                                            </p:txEl>
                                          </p:spTgt>
                                        </p:tgtEl>
                                        <p:attrNameLst>
                                          <p:attrName>style.visibility</p:attrName>
                                        </p:attrNameLst>
                                      </p:cBhvr>
                                      <p:to>
                                        <p:strVal val="visible"/>
                                      </p:to>
                                    </p:set>
                                    <p:animEffect transition="in" filter="fade">
                                      <p:cBhvr>
                                        <p:cTn id="13" dur="500"/>
                                        <p:tgtEl>
                                          <p:spTgt spid="51">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xEl>
                                              <p:pRg st="2" end="2"/>
                                            </p:txEl>
                                          </p:spTgt>
                                        </p:tgtEl>
                                        <p:attrNameLst>
                                          <p:attrName>style.visibility</p:attrName>
                                        </p:attrNameLst>
                                      </p:cBhvr>
                                      <p:to>
                                        <p:strVal val="visible"/>
                                      </p:to>
                                    </p:set>
                                    <p:animEffect transition="in" filter="fade">
                                      <p:cBhvr>
                                        <p:cTn id="16"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1" y="1065297"/>
            <a:ext cx="9332399"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195843" y="786515"/>
            <a:ext cx="4677076"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XƯỞNG SẢN XUẤT: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656" y="1603806"/>
            <a:ext cx="4669971" cy="350247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843" y="1603806"/>
            <a:ext cx="4669971" cy="350247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3" name="Slide Number Placeholder 2"/>
          <p:cNvSpPr>
            <a:spLocks noGrp="1"/>
          </p:cNvSpPr>
          <p:nvPr>
            <p:ph type="sldNum" sz="quarter" idx="12"/>
          </p:nvPr>
        </p:nvSpPr>
        <p:spPr/>
        <p:txBody>
          <a:bodyPr/>
          <a:lstStyle/>
          <a:p>
            <a:fld id="{F7B67BBE-8C48-453E-B926-966D5694EE8E}" type="slidenum">
              <a:rPr lang="en-US" smtClean="0"/>
              <a:t>6</a:t>
            </a:fld>
            <a:endParaRPr lang="en-US"/>
          </a:p>
        </p:txBody>
      </p:sp>
    </p:spTree>
    <p:extLst>
      <p:ext uri="{BB962C8B-B14F-4D97-AF65-F5344CB8AC3E}">
        <p14:creationId xmlns:p14="http://schemas.microsoft.com/office/powerpoint/2010/main" val="2765438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a:off x="-274320" y="1065296"/>
            <a:ext cx="9332399"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274419" y="895945"/>
            <a:ext cx="4677076"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XƯỞNG SẢN XUẤT: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52" y="1578774"/>
            <a:ext cx="4798870" cy="3599152"/>
          </a:xfrm>
          <a:prstGeom prst="rect">
            <a:avLst/>
          </a:prstGeom>
        </p:spPr>
      </p:pic>
      <p:pic>
        <p:nvPicPr>
          <p:cNvPr id="2050" name="Picture 2" descr="C:\Users\admin\AppData\Local\ZaloPC\283671598480199460\ZaloDownloads\picture\8282730178865980217\z4699689429908_98bfb5d02c4076e6aea8590caa4ef83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198" b="9313"/>
          <a:stretch/>
        </p:blipFill>
        <p:spPr bwMode="auto">
          <a:xfrm>
            <a:off x="5125345" y="1580651"/>
            <a:ext cx="2060043" cy="3597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1429" b="14286"/>
          <a:stretch/>
        </p:blipFill>
        <p:spPr>
          <a:xfrm>
            <a:off x="7338013" y="1578774"/>
            <a:ext cx="2233246" cy="359915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2" name="Slide Number Placeholder 1"/>
          <p:cNvSpPr>
            <a:spLocks noGrp="1"/>
          </p:cNvSpPr>
          <p:nvPr>
            <p:ph type="sldNum" sz="quarter" idx="12"/>
          </p:nvPr>
        </p:nvSpPr>
        <p:spPr/>
        <p:txBody>
          <a:bodyPr/>
          <a:lstStyle/>
          <a:p>
            <a:fld id="{F7B67BBE-8C48-453E-B926-966D5694EE8E}" type="slidenum">
              <a:rPr lang="en-US" smtClean="0"/>
              <a:t>7</a:t>
            </a:fld>
            <a:endParaRPr lang="en-US"/>
          </a:p>
        </p:txBody>
      </p:sp>
    </p:spTree>
    <p:extLst>
      <p:ext uri="{BB962C8B-B14F-4D97-AF65-F5344CB8AC3E}">
        <p14:creationId xmlns:p14="http://schemas.microsoft.com/office/powerpoint/2010/main" val="46089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flipH="1">
            <a:off x="9332399" y="851449"/>
            <a:ext cx="2034736"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325469" y="682097"/>
            <a:ext cx="4677076"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LÒ SẤY GỖ:</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546" y="1381185"/>
            <a:ext cx="3302748" cy="44036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5835" y="1372412"/>
            <a:ext cx="3309330" cy="441243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010" y="1389959"/>
            <a:ext cx="2481997" cy="4412439"/>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6" name="Slide Number Placeholder 5"/>
          <p:cNvSpPr>
            <a:spLocks noGrp="1"/>
          </p:cNvSpPr>
          <p:nvPr>
            <p:ph type="sldNum" sz="quarter" idx="12"/>
          </p:nvPr>
        </p:nvSpPr>
        <p:spPr/>
        <p:txBody>
          <a:bodyPr/>
          <a:lstStyle/>
          <a:p>
            <a:fld id="{F7B67BBE-8C48-453E-B926-966D5694EE8E}" type="slidenum">
              <a:rPr lang="en-US" smtClean="0"/>
              <a:t>8</a:t>
            </a:fld>
            <a:endParaRPr lang="en-US"/>
          </a:p>
        </p:txBody>
      </p:sp>
    </p:spTree>
    <p:extLst>
      <p:ext uri="{BB962C8B-B14F-4D97-AF65-F5344CB8AC3E}">
        <p14:creationId xmlns:p14="http://schemas.microsoft.com/office/powerpoint/2010/main" val="210572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1924A8-5065-4892-9E92-DDBADEB687E4}"/>
              </a:ext>
            </a:extLst>
          </p:cNvPr>
          <p:cNvSpPr>
            <a:spLocks noGrp="1"/>
          </p:cNvSpPr>
          <p:nvPr>
            <p:ph type="title"/>
          </p:nvPr>
        </p:nvSpPr>
        <p:spPr>
          <a:xfrm flipH="1">
            <a:off x="9332399" y="851449"/>
            <a:ext cx="2034736" cy="1077020"/>
          </a:xfrm>
        </p:spPr>
        <p:txBody>
          <a:bodyPr>
            <a:normAutofit/>
          </a:bodyPr>
          <a:lstStyle/>
          <a:p>
            <a:r>
              <a:rPr lang="en-US" altLang="en-US" sz="3250" dirty="0">
                <a:solidFill>
                  <a:srgbClr val="FF0000"/>
                </a:solidFill>
              </a:rPr>
              <a:t>  </a:t>
            </a:r>
          </a:p>
        </p:txBody>
      </p:sp>
      <p:sp>
        <p:nvSpPr>
          <p:cNvPr id="4" name="Content Placeholder 2">
            <a:extLst>
              <a:ext uri="{FF2B5EF4-FFF2-40B4-BE49-F238E27FC236}">
                <a16:creationId xmlns:a16="http://schemas.microsoft.com/office/drawing/2014/main" id="{1D64808B-49D2-4A45-A60D-9470C46ED23D}"/>
              </a:ext>
            </a:extLst>
          </p:cNvPr>
          <p:cNvSpPr txBox="1">
            <a:spLocks/>
          </p:cNvSpPr>
          <p:nvPr/>
        </p:nvSpPr>
        <p:spPr>
          <a:xfrm>
            <a:off x="348714" y="512745"/>
            <a:ext cx="4677076" cy="338705"/>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E21838"/>
                </a:solidFill>
              </a:rPr>
              <a:t>NGUYÊN LIỆU:</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789" y="1335088"/>
            <a:ext cx="3571204" cy="47616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617" y="1293865"/>
            <a:ext cx="3569651" cy="4759533"/>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30408"/>
          <a:stretch/>
        </p:blipFill>
        <p:spPr>
          <a:xfrm>
            <a:off x="7360429" y="-767438"/>
            <a:ext cx="2660716" cy="1851655"/>
          </a:xfrm>
          <a:prstGeom prst="rect">
            <a:avLst/>
          </a:prstGeom>
        </p:spPr>
      </p:pic>
      <p:sp>
        <p:nvSpPr>
          <p:cNvPr id="2" name="Slide Number Placeholder 1"/>
          <p:cNvSpPr>
            <a:spLocks noGrp="1"/>
          </p:cNvSpPr>
          <p:nvPr>
            <p:ph type="sldNum" sz="quarter" idx="12"/>
          </p:nvPr>
        </p:nvSpPr>
        <p:spPr/>
        <p:txBody>
          <a:bodyPr/>
          <a:lstStyle/>
          <a:p>
            <a:fld id="{F7B67BBE-8C48-453E-B926-966D5694EE8E}" type="slidenum">
              <a:rPr lang="en-US" smtClean="0"/>
              <a:t>9</a:t>
            </a:fld>
            <a:endParaRPr lang="en-US"/>
          </a:p>
        </p:txBody>
      </p:sp>
    </p:spTree>
    <p:extLst>
      <p:ext uri="{BB962C8B-B14F-4D97-AF65-F5344CB8AC3E}">
        <p14:creationId xmlns:p14="http://schemas.microsoft.com/office/powerpoint/2010/main" val="351386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473</TotalTime>
  <Words>3462</Words>
  <Application>Microsoft Office PowerPoint</Application>
  <PresentationFormat>A4 Paper (210x297 mm)</PresentationFormat>
  <Paragraphs>257</Paragraphs>
  <Slides>24</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KHÍ TOPPRO VIỆT NAM</vt:lpstr>
      <vt:lpstr>PowerPoint Presentation</vt:lpstr>
      <vt:lpstr>  </vt:lpstr>
      <vt:lpstr>PowerPoint Presentation</vt:lpstr>
      <vt:lpstr>  </vt:lpstr>
      <vt:lpstr>  </vt:lpstr>
      <vt:lpstr>  </vt:lpstr>
      <vt:lpstr>  </vt:lpstr>
      <vt:lpstr>  </vt:lpstr>
      <vt:lpstr>  </vt:lpstr>
      <vt:lpstr>  </vt:lpstr>
      <vt:lpstr>  </vt:lpstr>
      <vt:lpstr>SẢN PHẨM DỊCH VỤ CỦA CÔNG TY</vt:lpstr>
      <vt:lpstr>  </vt:lpstr>
      <vt:lpstr>  </vt:lpstr>
      <vt:lpstr>  </vt:lpstr>
      <vt:lpstr>  </vt:lpstr>
      <vt:lpstr>  </vt:lpstr>
      <vt:lpstr>  </vt:lpstr>
      <vt:lpstr>Công trình anh Tiếp Cổ Đông Sơn Tây</vt:lpstr>
      <vt:lpstr>Công trình anh Quyết Hải Dương</vt:lpstr>
      <vt:lpstr>Công trình anh Tụ Mỹ Đình 2</vt:lpstr>
      <vt:lpstr>  </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hoang thao</cp:lastModifiedBy>
  <cp:revision>12</cp:revision>
  <dcterms:created xsi:type="dcterms:W3CDTF">2024-09-03T15:06:53Z</dcterms:created>
  <dcterms:modified xsi:type="dcterms:W3CDTF">2025-09-23T12:36:19Z</dcterms:modified>
</cp:coreProperties>
</file>